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26"/>
  </p:notesMasterIdLst>
  <p:handoutMasterIdLst>
    <p:handoutMasterId r:id="rId27"/>
  </p:handoutMasterIdLst>
  <p:sldIdLst>
    <p:sldId id="291" r:id="rId2"/>
    <p:sldId id="391" r:id="rId3"/>
    <p:sldId id="322" r:id="rId4"/>
    <p:sldId id="439" r:id="rId5"/>
    <p:sldId id="473" r:id="rId6"/>
    <p:sldId id="497" r:id="rId7"/>
    <p:sldId id="474" r:id="rId8"/>
    <p:sldId id="499" r:id="rId9"/>
    <p:sldId id="465" r:id="rId10"/>
    <p:sldId id="484" r:id="rId11"/>
    <p:sldId id="498" r:id="rId12"/>
    <p:sldId id="479" r:id="rId13"/>
    <p:sldId id="489" r:id="rId14"/>
    <p:sldId id="478" r:id="rId15"/>
    <p:sldId id="500" r:id="rId16"/>
    <p:sldId id="501" r:id="rId17"/>
    <p:sldId id="483" r:id="rId18"/>
    <p:sldId id="284" r:id="rId19"/>
    <p:sldId id="490" r:id="rId20"/>
    <p:sldId id="492" r:id="rId21"/>
    <p:sldId id="480" r:id="rId22"/>
    <p:sldId id="485" r:id="rId23"/>
    <p:sldId id="491" r:id="rId24"/>
    <p:sldId id="496"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nthia Alonso" initials="CA" lastIdx="3" clrIdx="0">
    <p:extLst/>
  </p:cmAuthor>
  <p:cmAuthor id="2" name="Cynthia Alonso" initials="CA [2]" lastIdx="1" clrIdx="1">
    <p:extLst/>
  </p:cmAuthor>
  <p:cmAuthor id="3" name="Cynthia Alonso" initials="CA [3]" lastIdx="1" clrIdx="2">
    <p:extLst/>
  </p:cmAuthor>
  <p:cmAuthor id="4" name="Cynthia Alonso" initials="CA [4]" lastIdx="1" clrIdx="3">
    <p:extLst/>
  </p:cmAuthor>
  <p:cmAuthor id="5" name="Stacey Wasserman" initials="SW" lastIdx="1" clrIdx="4">
    <p:extLst/>
  </p:cmAuthor>
  <p:cmAuthor id="6" name="Stacey Wasserman" initials="SW [2]" lastIdx="1" clrIdx="5">
    <p:extLst/>
  </p:cmAuthor>
  <p:cmAuthor id="7" name="Stacey Wasserman" initials="SW [3]" lastIdx="1" clrIdx="6">
    <p:extLst/>
  </p:cmAuthor>
  <p:cmAuthor id="8" name="Stacey Wasserman" initials="SW [4]" lastIdx="1" clrIdx="7">
    <p:extLst/>
  </p:cmAuthor>
  <p:cmAuthor id="9" name="Stacey Wasserman" initials="SW [5]" lastIdx="1" clrIdx="8">
    <p:extLst/>
  </p:cmAuthor>
  <p:cmAuthor id="10" name="Stacey Wasserman" initials="SW [6]" lastIdx="1" clrIdx="9">
    <p:extLst/>
  </p:cmAuthor>
  <p:cmAuthor id="11" name="Stacey Wasserman" initials="SW [7]" lastIdx="1" clrIdx="10">
    <p:extLst/>
  </p:cmAuthor>
  <p:cmAuthor id="12" name="Stacey Wasserman" initials="SW [8]" lastIdx="1" clrIdx="11">
    <p:extLst/>
  </p:cmAuthor>
  <p:cmAuthor id="13" name="Stacey Wasserman" initials="SW [9]" lastIdx="1" clrIdx="12">
    <p:extLst/>
  </p:cmAuthor>
  <p:cmAuthor id="14" name="Stacey Wasserman" initials="SW [10]" lastIdx="1" clrIdx="13">
    <p:extLst/>
  </p:cmAuthor>
  <p:cmAuthor id="15" name="Stacey Wasserman" initials="SW [11]" lastIdx="1" clrIdx="14">
    <p:extLst/>
  </p:cmAuthor>
  <p:cmAuthor id="16" name="Stacey Wasserman" initials="SW [12]" lastIdx="1" clrIdx="15">
    <p:extLst/>
  </p:cmAuthor>
  <p:cmAuthor id="17" name="Stacey Wasserman" initials="SW [13]" lastIdx="1" clrIdx="16">
    <p:extLst/>
  </p:cmAuthor>
  <p:cmAuthor id="18" name="Stacey Wasserman" initials="SW [14]" lastIdx="1" clrIdx="17">
    <p:extLst/>
  </p:cmAuthor>
  <p:cmAuthor id="19" name="Stacey Wasserman" initials="SW [15]" lastIdx="1" clrIdx="18">
    <p:extLst/>
  </p:cmAuthor>
  <p:cmAuthor id="20" name="Stacey Wasserman" initials="SW [16]" lastIdx="1" clrIdx="19">
    <p:extLst/>
  </p:cmAuthor>
  <p:cmAuthor id="21" name="Stacey Wasserman" initials="SW [17]" lastIdx="1" clrIdx="20">
    <p:extLst/>
  </p:cmAuthor>
  <p:cmAuthor id="22" name="Stacey Wasserman" initials="SW [18]" lastIdx="1" clrIdx="21">
    <p:extLst/>
  </p:cmAuthor>
  <p:cmAuthor id="23" name="Stacey Wasserman" initials="SW [19]" lastIdx="1" clrIdx="22">
    <p:extLst/>
  </p:cmAuthor>
  <p:cmAuthor id="24" name="Stacey Wasserman" initials="SW [20]" lastIdx="1" clrIdx="23">
    <p:extLst/>
  </p:cmAuthor>
  <p:cmAuthor id="25" name="Stacey Wasserman" initials="SW [21]" lastIdx="1" clrIdx="24">
    <p:extLst/>
  </p:cmAuthor>
  <p:cmAuthor id="26" name="Stacey Wasserman" initials="SW [22]" lastIdx="1" clrIdx="25">
    <p:extLst/>
  </p:cmAuthor>
  <p:cmAuthor id="27" name="Stacey Wasserman" initials="SW [23]" lastIdx="1" clrIdx="26">
    <p:extLst/>
  </p:cmAuthor>
  <p:cmAuthor id="28" name="Stacey Wasserman" initials="SW [24]" lastIdx="1" clrIdx="27">
    <p:extLst/>
  </p:cmAuthor>
  <p:cmAuthor id="29" name="Stacey Wasserman" initials="SW [25]" lastIdx="1" clrIdx="28">
    <p:extLst/>
  </p:cmAuthor>
  <p:cmAuthor id="30" name="Stacey Wasserman" initials="SW [26]" lastIdx="1" clrIdx="29">
    <p:extLst/>
  </p:cmAuthor>
  <p:cmAuthor id="31" name="Stacey Wasserman" initials="SW [27]" lastIdx="1" clrIdx="30">
    <p:extLst/>
  </p:cmAuthor>
  <p:cmAuthor id="32" name="Cecilia Washburn" initials="CW" lastIdx="23" clrIdx="31">
    <p:extLst/>
  </p:cmAuthor>
  <p:cmAuthor id="33" name="Cecilia Washburn" initials="CW [2]" lastIdx="1" clrIdx="3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D16"/>
    <a:srgbClr val="202F90"/>
    <a:srgbClr val="669900"/>
    <a:srgbClr val="33CC33"/>
    <a:srgbClr val="00CC66"/>
    <a:srgbClr val="EAEAEA"/>
    <a:srgbClr val="CFE6F0"/>
    <a:srgbClr val="95FDFF"/>
    <a:srgbClr val="FFCCCC"/>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528A44-ABA5-4189-A6B1-39CF1C590EF8}" v="216" dt="2017-10-13T19:03:1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0"/>
    <p:restoredTop sz="85337"/>
  </p:normalViewPr>
  <p:slideViewPr>
    <p:cSldViewPr snapToGrid="0">
      <p:cViewPr>
        <p:scale>
          <a:sx n="140" d="100"/>
          <a:sy n="140" d="100"/>
        </p:scale>
        <p:origin x="896" y="-4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6/11/relationships/changesInfo" Target="changesInfos/changesInfo1.xml"/><Relationship Id="rId34"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rgit Schoeberl" userId="8603c2e9-871f-4789-9c54-16c7b0c631e1" providerId="ADAL" clId="{A3528A44-ABA5-4189-A6B1-39CF1C590EF8}"/>
    <pc:docChg chg="undo custSel addSld delSld modSld sldOrd">
      <pc:chgData name="Birgit Schoeberl" userId="8603c2e9-871f-4789-9c54-16c7b0c631e1" providerId="ADAL" clId="{A3528A44-ABA5-4189-A6B1-39CF1C590EF8}" dt="2017-10-16T20:51:50.835" v="5535" actId="2696"/>
      <pc:docMkLst>
        <pc:docMk/>
      </pc:docMkLst>
      <pc:sldChg chg="modSp">
        <pc:chgData name="Birgit Schoeberl" userId="8603c2e9-871f-4789-9c54-16c7b0c631e1" providerId="ADAL" clId="{A3528A44-ABA5-4189-A6B1-39CF1C590EF8}" dt="2017-10-11T19:28:51.019" v="821" actId="20577"/>
        <pc:sldMkLst>
          <pc:docMk/>
          <pc:sldMk cId="83381519" sldId="291"/>
        </pc:sldMkLst>
        <pc:spChg chg="mod">
          <ac:chgData name="Birgit Schoeberl" userId="8603c2e9-871f-4789-9c54-16c7b0c631e1" providerId="ADAL" clId="{A3528A44-ABA5-4189-A6B1-39CF1C590EF8}" dt="2017-10-11T19:28:51.019" v="821" actId="20577"/>
          <ac:spMkLst>
            <pc:docMk/>
            <pc:sldMk cId="83381519" sldId="291"/>
            <ac:spMk id="3" creationId="{00000000-0000-0000-0000-000000000000}"/>
          </ac:spMkLst>
        </pc:spChg>
      </pc:sldChg>
      <pc:sldChg chg="modSp">
        <pc:chgData name="Birgit Schoeberl" userId="8603c2e9-871f-4789-9c54-16c7b0c631e1" providerId="ADAL" clId="{A3528A44-ABA5-4189-A6B1-39CF1C590EF8}" dt="2017-10-13T15:12:37.098" v="5359" actId="20577"/>
        <pc:sldMkLst>
          <pc:docMk/>
          <pc:sldMk cId="294311092" sldId="322"/>
        </pc:sldMkLst>
        <pc:spChg chg="mod">
          <ac:chgData name="Birgit Schoeberl" userId="8603c2e9-871f-4789-9c54-16c7b0c631e1" providerId="ADAL" clId="{A3528A44-ABA5-4189-A6B1-39CF1C590EF8}" dt="2017-10-13T15:12:37.098" v="5359" actId="20577"/>
          <ac:spMkLst>
            <pc:docMk/>
            <pc:sldMk cId="294311092" sldId="322"/>
            <ac:spMk id="5" creationId="{00000000-0000-0000-0000-000000000000}"/>
          </ac:spMkLst>
        </pc:spChg>
        <pc:spChg chg="mod">
          <ac:chgData name="Birgit Schoeberl" userId="8603c2e9-871f-4789-9c54-16c7b0c631e1" providerId="ADAL" clId="{A3528A44-ABA5-4189-A6B1-39CF1C590EF8}" dt="2017-10-13T01:07:05.192" v="4032" actId="20577"/>
          <ac:spMkLst>
            <pc:docMk/>
            <pc:sldMk cId="294311092" sldId="322"/>
            <ac:spMk id="6" creationId="{00000000-0000-0000-0000-000000000000}"/>
          </ac:spMkLst>
        </pc:spChg>
      </pc:sldChg>
      <pc:sldChg chg="modSp">
        <pc:chgData name="Birgit Schoeberl" userId="8603c2e9-871f-4789-9c54-16c7b0c631e1" providerId="ADAL" clId="{A3528A44-ABA5-4189-A6B1-39CF1C590EF8}" dt="2017-10-13T15:10:26.378" v="5283" actId="20577"/>
        <pc:sldMkLst>
          <pc:docMk/>
          <pc:sldMk cId="1941349097" sldId="391"/>
        </pc:sldMkLst>
        <pc:spChg chg="mod">
          <ac:chgData name="Birgit Schoeberl" userId="8603c2e9-871f-4789-9c54-16c7b0c631e1" providerId="ADAL" clId="{A3528A44-ABA5-4189-A6B1-39CF1C590EF8}" dt="2017-10-13T15:10:26.378" v="5283" actId="20577"/>
          <ac:spMkLst>
            <pc:docMk/>
            <pc:sldMk cId="1941349097" sldId="391"/>
            <ac:spMk id="5" creationId="{00000000-0000-0000-0000-000000000000}"/>
          </ac:spMkLst>
        </pc:spChg>
      </pc:sldChg>
      <pc:sldChg chg="addSp delSp modSp">
        <pc:chgData name="Birgit Schoeberl" userId="8603c2e9-871f-4789-9c54-16c7b0c631e1" providerId="ADAL" clId="{A3528A44-ABA5-4189-A6B1-39CF1C590EF8}" dt="2017-10-13T13:30:24.146" v="5007" actId="403"/>
        <pc:sldMkLst>
          <pc:docMk/>
          <pc:sldMk cId="866222178" sldId="439"/>
        </pc:sldMkLst>
        <pc:spChg chg="mod">
          <ac:chgData name="Birgit Schoeberl" userId="8603c2e9-871f-4789-9c54-16c7b0c631e1" providerId="ADAL" clId="{A3528A44-ABA5-4189-A6B1-39CF1C590EF8}" dt="2017-10-13T01:02:59.759" v="3916" actId="20577"/>
          <ac:spMkLst>
            <pc:docMk/>
            <pc:sldMk cId="866222178" sldId="439"/>
            <ac:spMk id="2" creationId="{00000000-0000-0000-0000-000000000000}"/>
          </ac:spMkLst>
        </pc:spChg>
        <pc:spChg chg="add mod">
          <ac:chgData name="Birgit Schoeberl" userId="8603c2e9-871f-4789-9c54-16c7b0c631e1" providerId="ADAL" clId="{A3528A44-ABA5-4189-A6B1-39CF1C590EF8}" dt="2017-10-13T13:30:19.884" v="5003" actId="113"/>
          <ac:spMkLst>
            <pc:docMk/>
            <pc:sldMk cId="866222178" sldId="439"/>
            <ac:spMk id="3" creationId="{A442C963-AB0F-4DEF-BC30-B4ED2D7E753D}"/>
          </ac:spMkLst>
        </pc:spChg>
        <pc:spChg chg="del mod">
          <ac:chgData name="Birgit Schoeberl" userId="8603c2e9-871f-4789-9c54-16c7b0c631e1" providerId="ADAL" clId="{A3528A44-ABA5-4189-A6B1-39CF1C590EF8}" dt="2017-10-11T13:30:02.253" v="299" actId="478"/>
          <ac:spMkLst>
            <pc:docMk/>
            <pc:sldMk cId="866222178" sldId="439"/>
            <ac:spMk id="6" creationId="{00000000-0000-0000-0000-000000000000}"/>
          </ac:spMkLst>
        </pc:spChg>
        <pc:spChg chg="mod">
          <ac:chgData name="Birgit Schoeberl" userId="8603c2e9-871f-4789-9c54-16c7b0c631e1" providerId="ADAL" clId="{A3528A44-ABA5-4189-A6B1-39CF1C590EF8}" dt="2017-10-13T13:30:24.146" v="5007" actId="403"/>
          <ac:spMkLst>
            <pc:docMk/>
            <pc:sldMk cId="866222178" sldId="439"/>
            <ac:spMk id="7" creationId="{00000000-0000-0000-0000-000000000000}"/>
          </ac:spMkLst>
        </pc:spChg>
        <pc:spChg chg="del">
          <ac:chgData name="Birgit Schoeberl" userId="8603c2e9-871f-4789-9c54-16c7b0c631e1" providerId="ADAL" clId="{A3528A44-ABA5-4189-A6B1-39CF1C590EF8}" dt="2017-10-11T13:29:59.108" v="297" actId="478"/>
          <ac:spMkLst>
            <pc:docMk/>
            <pc:sldMk cId="866222178" sldId="439"/>
            <ac:spMk id="8" creationId="{00000000-0000-0000-0000-000000000000}"/>
          </ac:spMkLst>
        </pc:spChg>
        <pc:picChg chg="mod">
          <ac:chgData name="Birgit Schoeberl" userId="8603c2e9-871f-4789-9c54-16c7b0c631e1" providerId="ADAL" clId="{A3528A44-ABA5-4189-A6B1-39CF1C590EF8}" dt="2017-10-13T13:30:09.224" v="4998" actId="1076"/>
          <ac:picMkLst>
            <pc:docMk/>
            <pc:sldMk cId="866222178" sldId="439"/>
            <ac:picMk id="9" creationId="{00000000-0000-0000-0000-000000000000}"/>
          </ac:picMkLst>
        </pc:picChg>
      </pc:sldChg>
      <pc:sldChg chg="del ord">
        <pc:chgData name="Birgit Schoeberl" userId="8603c2e9-871f-4789-9c54-16c7b0c631e1" providerId="ADAL" clId="{A3528A44-ABA5-4189-A6B1-39CF1C590EF8}" dt="2017-10-16T20:51:50.835" v="5535" actId="2696"/>
        <pc:sldMkLst>
          <pc:docMk/>
          <pc:sldMk cId="1852647592" sldId="464"/>
        </pc:sldMkLst>
      </pc:sldChg>
      <pc:sldChg chg="addSp delSp modSp ord">
        <pc:chgData name="Birgit Schoeberl" userId="8603c2e9-871f-4789-9c54-16c7b0c631e1" providerId="ADAL" clId="{A3528A44-ABA5-4189-A6B1-39CF1C590EF8}" dt="2017-10-13T15:48:07.805" v="5412" actId="1076"/>
        <pc:sldMkLst>
          <pc:docMk/>
          <pc:sldMk cId="988794006" sldId="465"/>
        </pc:sldMkLst>
        <pc:spChg chg="mod">
          <ac:chgData name="Birgit Schoeberl" userId="8603c2e9-871f-4789-9c54-16c7b0c631e1" providerId="ADAL" clId="{A3528A44-ABA5-4189-A6B1-39CF1C590EF8}" dt="2017-10-13T01:21:46.053" v="4717" actId="20577"/>
          <ac:spMkLst>
            <pc:docMk/>
            <pc:sldMk cId="988794006" sldId="465"/>
            <ac:spMk id="2" creationId="{00000000-0000-0000-0000-000000000000}"/>
          </ac:spMkLst>
        </pc:spChg>
        <pc:spChg chg="del mod">
          <ac:chgData name="Birgit Schoeberl" userId="8603c2e9-871f-4789-9c54-16c7b0c631e1" providerId="ADAL" clId="{A3528A44-ABA5-4189-A6B1-39CF1C590EF8}" dt="2017-10-13T01:07:49.787" v="4034" actId="931"/>
          <ac:spMkLst>
            <pc:docMk/>
            <pc:sldMk cId="988794006" sldId="465"/>
            <ac:spMk id="6" creationId="{053570B9-348B-4F45-8B4F-65C0C482FF99}"/>
          </ac:spMkLst>
        </pc:spChg>
        <pc:spChg chg="add del mod">
          <ac:chgData name="Birgit Schoeberl" userId="8603c2e9-871f-4789-9c54-16c7b0c631e1" providerId="ADAL" clId="{A3528A44-ABA5-4189-A6B1-39CF1C590EF8}" dt="2017-10-13T15:47:42.811" v="5407" actId="931"/>
          <ac:spMkLst>
            <pc:docMk/>
            <pc:sldMk cId="988794006" sldId="465"/>
            <ac:spMk id="6" creationId="{CEC288A5-D4C8-4ACD-B1E2-D6D24CA6B9F8}"/>
          </ac:spMkLst>
        </pc:spChg>
        <pc:spChg chg="add mod">
          <ac:chgData name="Birgit Schoeberl" userId="8603c2e9-871f-4789-9c54-16c7b0c631e1" providerId="ADAL" clId="{A3528A44-ABA5-4189-A6B1-39CF1C590EF8}" dt="2017-10-13T15:48:07.805" v="5412" actId="1076"/>
          <ac:spMkLst>
            <pc:docMk/>
            <pc:sldMk cId="988794006" sldId="465"/>
            <ac:spMk id="7" creationId="{227CAE54-B1BB-4B89-B03D-C1D12E44377E}"/>
          </ac:spMkLst>
        </pc:spChg>
        <pc:picChg chg="add mod ord">
          <ac:chgData name="Birgit Schoeberl" userId="8603c2e9-871f-4789-9c54-16c7b0c631e1" providerId="ADAL" clId="{A3528A44-ABA5-4189-A6B1-39CF1C590EF8}" dt="2017-10-13T15:48:03.028" v="5411" actId="1076"/>
          <ac:picMkLst>
            <pc:docMk/>
            <pc:sldMk cId="988794006" sldId="465"/>
            <ac:picMk id="3" creationId="{D0C34F4E-4D9B-4F26-9138-42928FB35A73}"/>
          </ac:picMkLst>
        </pc:picChg>
        <pc:picChg chg="add del mod">
          <ac:chgData name="Birgit Schoeberl" userId="8603c2e9-871f-4789-9c54-16c7b0c631e1" providerId="ADAL" clId="{A3528A44-ABA5-4189-A6B1-39CF1C590EF8}" dt="2017-10-13T15:47:38.132" v="5406" actId="478"/>
          <ac:picMkLst>
            <pc:docMk/>
            <pc:sldMk cId="988794006" sldId="465"/>
            <ac:picMk id="5" creationId="{CFBF16A2-C514-4A9F-A3D3-194E631979C5}"/>
          </ac:picMkLst>
        </pc:picChg>
      </pc:sldChg>
      <pc:sldChg chg="addSp delSp modSp">
        <pc:chgData name="Birgit Schoeberl" userId="8603c2e9-871f-4789-9c54-16c7b0c631e1" providerId="ADAL" clId="{A3528A44-ABA5-4189-A6B1-39CF1C590EF8}" dt="2017-10-13T15:10:15.225" v="5272" actId="20577"/>
        <pc:sldMkLst>
          <pc:docMk/>
          <pc:sldMk cId="4283480786" sldId="473"/>
        </pc:sldMkLst>
        <pc:spChg chg="mod">
          <ac:chgData name="Birgit Schoeberl" userId="8603c2e9-871f-4789-9c54-16c7b0c631e1" providerId="ADAL" clId="{A3528A44-ABA5-4189-A6B1-39CF1C590EF8}" dt="2017-10-13T15:10:15.225" v="5272" actId="20577"/>
          <ac:spMkLst>
            <pc:docMk/>
            <pc:sldMk cId="4283480786" sldId="473"/>
            <ac:spMk id="2" creationId="{314B0939-8FB9-4EE5-9F77-A242807C0F36}"/>
          </ac:spMkLst>
        </pc:spChg>
        <pc:spChg chg="del">
          <ac:chgData name="Birgit Schoeberl" userId="8603c2e9-871f-4789-9c54-16c7b0c631e1" providerId="ADAL" clId="{A3528A44-ABA5-4189-A6B1-39CF1C590EF8}" dt="2017-10-11T18:24:10.480" v="691" actId="478"/>
          <ac:spMkLst>
            <pc:docMk/>
            <pc:sldMk cId="4283480786" sldId="473"/>
            <ac:spMk id="7" creationId="{C2860918-7738-4635-A735-59954CB4091D}"/>
          </ac:spMkLst>
        </pc:spChg>
        <pc:spChg chg="mod">
          <ac:chgData name="Birgit Schoeberl" userId="8603c2e9-871f-4789-9c54-16c7b0c631e1" providerId="ADAL" clId="{A3528A44-ABA5-4189-A6B1-39CF1C590EF8}" dt="2017-10-13T01:03:53.384" v="3950" actId="14100"/>
          <ac:spMkLst>
            <pc:docMk/>
            <pc:sldMk cId="4283480786" sldId="473"/>
            <ac:spMk id="8" creationId="{30053231-C1C9-4357-89CA-DF9670DEB298}"/>
          </ac:spMkLst>
        </pc:spChg>
        <pc:spChg chg="add del mod ord">
          <ac:chgData name="Birgit Schoeberl" userId="8603c2e9-871f-4789-9c54-16c7b0c631e1" providerId="ADAL" clId="{A3528A44-ABA5-4189-A6B1-39CF1C590EF8}" dt="2017-10-11T19:23:41.369" v="737" actId="478"/>
          <ac:spMkLst>
            <pc:docMk/>
            <pc:sldMk cId="4283480786" sldId="473"/>
            <ac:spMk id="9" creationId="{F5DDEA53-D56F-4053-88AE-D5C5FAC688D4}"/>
          </ac:spMkLst>
        </pc:spChg>
        <pc:spChg chg="add mod ord">
          <ac:chgData name="Birgit Schoeberl" userId="8603c2e9-871f-4789-9c54-16c7b0c631e1" providerId="ADAL" clId="{A3528A44-ABA5-4189-A6B1-39CF1C590EF8}" dt="2017-10-11T19:26:38.675" v="802" actId="208"/>
          <ac:spMkLst>
            <pc:docMk/>
            <pc:sldMk cId="4283480786" sldId="473"/>
            <ac:spMk id="10" creationId="{9C8541F0-054B-4A9A-89FD-DA779EBB01DA}"/>
          </ac:spMkLst>
        </pc:spChg>
        <pc:spChg chg="del">
          <ac:chgData name="Birgit Schoeberl" userId="8603c2e9-871f-4789-9c54-16c7b0c631e1" providerId="ADAL" clId="{A3528A44-ABA5-4189-A6B1-39CF1C590EF8}" dt="2017-10-11T18:29:54.724" v="699" actId="478"/>
          <ac:spMkLst>
            <pc:docMk/>
            <pc:sldMk cId="4283480786" sldId="473"/>
            <ac:spMk id="13" creationId="{92649538-BB7A-4608-A321-58379714E261}"/>
          </ac:spMkLst>
        </pc:spChg>
        <pc:spChg chg="mod">
          <ac:chgData name="Birgit Schoeberl" userId="8603c2e9-871f-4789-9c54-16c7b0c631e1" providerId="ADAL" clId="{A3528A44-ABA5-4189-A6B1-39CF1C590EF8}" dt="2017-10-11T18:19:00.958" v="606" actId="14100"/>
          <ac:spMkLst>
            <pc:docMk/>
            <pc:sldMk cId="4283480786" sldId="473"/>
            <ac:spMk id="15" creationId="{5CE12067-02B7-4DDB-B98C-291278C7CAD9}"/>
          </ac:spMkLst>
        </pc:spChg>
        <pc:spChg chg="mod">
          <ac:chgData name="Birgit Schoeberl" userId="8603c2e9-871f-4789-9c54-16c7b0c631e1" providerId="ADAL" clId="{A3528A44-ABA5-4189-A6B1-39CF1C590EF8}" dt="2017-10-11T19:26:57.361" v="806" actId="1076"/>
          <ac:spMkLst>
            <pc:docMk/>
            <pc:sldMk cId="4283480786" sldId="473"/>
            <ac:spMk id="17" creationId="{92C2D914-93CB-48F6-9721-11805F692E7F}"/>
          </ac:spMkLst>
        </pc:spChg>
        <pc:picChg chg="add del mod modCrop">
          <ac:chgData name="Birgit Schoeberl" userId="8603c2e9-871f-4789-9c54-16c7b0c631e1" providerId="ADAL" clId="{A3528A44-ABA5-4189-A6B1-39CF1C590EF8}" dt="2017-10-11T19:26:51.901" v="805" actId="1076"/>
          <ac:picMkLst>
            <pc:docMk/>
            <pc:sldMk cId="4283480786" sldId="473"/>
            <ac:picMk id="3" creationId="{F5F94983-EB8E-4118-8BEE-5087727CDE25}"/>
          </ac:picMkLst>
        </pc:picChg>
        <pc:picChg chg="mod">
          <ac:chgData name="Birgit Schoeberl" userId="8603c2e9-871f-4789-9c54-16c7b0c631e1" providerId="ADAL" clId="{A3528A44-ABA5-4189-A6B1-39CF1C590EF8}" dt="2017-10-11T18:30:11.230" v="706" actId="1076"/>
          <ac:picMkLst>
            <pc:docMk/>
            <pc:sldMk cId="4283480786" sldId="473"/>
            <ac:picMk id="37" creationId="{A181717C-5BC6-4F89-9B6E-164F70E1B4E8}"/>
          </ac:picMkLst>
        </pc:picChg>
        <pc:cxnChg chg="del">
          <ac:chgData name="Birgit Schoeberl" userId="8603c2e9-871f-4789-9c54-16c7b0c631e1" providerId="ADAL" clId="{A3528A44-ABA5-4189-A6B1-39CF1C590EF8}" dt="2017-10-11T18:30:03.643" v="703" actId="478"/>
          <ac:cxnSpMkLst>
            <pc:docMk/>
            <pc:sldMk cId="4283480786" sldId="473"/>
            <ac:cxnSpMk id="6" creationId="{17D3CEAA-34DC-4B8F-BF77-5604BD991062}"/>
          </ac:cxnSpMkLst>
        </pc:cxnChg>
        <pc:cxnChg chg="del">
          <ac:chgData name="Birgit Schoeberl" userId="8603c2e9-871f-4789-9c54-16c7b0c631e1" providerId="ADAL" clId="{A3528A44-ABA5-4189-A6B1-39CF1C590EF8}" dt="2017-10-11T18:30:05.076" v="704" actId="478"/>
          <ac:cxnSpMkLst>
            <pc:docMk/>
            <pc:sldMk cId="4283480786" sldId="473"/>
            <ac:cxnSpMk id="11" creationId="{68E0CFFB-D0EA-4537-B2AE-91A89BB57BF7}"/>
          </ac:cxnSpMkLst>
        </pc:cxnChg>
      </pc:sldChg>
      <pc:sldChg chg="addSp delSp modSp">
        <pc:chgData name="Birgit Schoeberl" userId="8603c2e9-871f-4789-9c54-16c7b0c631e1" providerId="ADAL" clId="{A3528A44-ABA5-4189-A6B1-39CF1C590EF8}" dt="2017-10-13T15:48:47.436" v="5420" actId="14100"/>
        <pc:sldMkLst>
          <pc:docMk/>
          <pc:sldMk cId="4129429005" sldId="474"/>
        </pc:sldMkLst>
        <pc:spChg chg="add del mod">
          <ac:chgData name="Birgit Schoeberl" userId="8603c2e9-871f-4789-9c54-16c7b0c631e1" providerId="ADAL" clId="{A3528A44-ABA5-4189-A6B1-39CF1C590EF8}" dt="2017-10-13T15:48:31.791" v="5414" actId="931"/>
          <ac:spMkLst>
            <pc:docMk/>
            <pc:sldMk cId="4129429005" sldId="474"/>
            <ac:spMk id="3" creationId="{6BD41482-76F5-4906-9D6A-C7450F154789}"/>
          </ac:spMkLst>
        </pc:spChg>
        <pc:spChg chg="mod">
          <ac:chgData name="Birgit Schoeberl" userId="8603c2e9-871f-4789-9c54-16c7b0c631e1" providerId="ADAL" clId="{A3528A44-ABA5-4189-A6B1-39CF1C590EF8}" dt="2017-10-11T18:21:05.512" v="654" actId="20577"/>
          <ac:spMkLst>
            <pc:docMk/>
            <pc:sldMk cId="4129429005" sldId="474"/>
            <ac:spMk id="4" creationId="{8CE4CD8C-CE90-481D-BC19-9732B13611B2}"/>
          </ac:spMkLst>
        </pc:spChg>
        <pc:spChg chg="del">
          <ac:chgData name="Birgit Schoeberl" userId="8603c2e9-871f-4789-9c54-16c7b0c631e1" providerId="ADAL" clId="{A3528A44-ABA5-4189-A6B1-39CF1C590EF8}" dt="2017-10-11T18:19:22.154" v="607" actId="931"/>
          <ac:spMkLst>
            <pc:docMk/>
            <pc:sldMk cId="4129429005" sldId="474"/>
            <ac:spMk id="5" creationId="{7F24EB23-4ED5-46C3-8D2B-C4C79C4F5F13}"/>
          </ac:spMkLst>
        </pc:spChg>
        <pc:spChg chg="add mod">
          <ac:chgData name="Birgit Schoeberl" userId="8603c2e9-871f-4789-9c54-16c7b0c631e1" providerId="ADAL" clId="{A3528A44-ABA5-4189-A6B1-39CF1C590EF8}" dt="2017-10-11T18:23:26.299" v="687" actId="1076"/>
          <ac:spMkLst>
            <pc:docMk/>
            <pc:sldMk cId="4129429005" sldId="474"/>
            <ac:spMk id="10" creationId="{79A9B7DC-983C-4325-8BF1-FA59CF3EF679}"/>
          </ac:spMkLst>
        </pc:spChg>
        <pc:spChg chg="add del mod">
          <ac:chgData name="Birgit Schoeberl" userId="8603c2e9-871f-4789-9c54-16c7b0c631e1" providerId="ADAL" clId="{A3528A44-ABA5-4189-A6B1-39CF1C590EF8}" dt="2017-10-12T21:51:38.257" v="2917" actId="931"/>
          <ac:spMkLst>
            <pc:docMk/>
            <pc:sldMk cId="4129429005" sldId="474"/>
            <ac:spMk id="12" creationId="{47591097-5723-4CEE-8C46-4A99B80AECEC}"/>
          </ac:spMkLst>
        </pc:spChg>
        <pc:picChg chg="add mod">
          <ac:chgData name="Birgit Schoeberl" userId="8603c2e9-871f-4789-9c54-16c7b0c631e1" providerId="ADAL" clId="{A3528A44-ABA5-4189-A6B1-39CF1C590EF8}" dt="2017-10-13T15:48:47.436" v="5420" actId="14100"/>
          <ac:picMkLst>
            <pc:docMk/>
            <pc:sldMk cId="4129429005" sldId="474"/>
            <ac:picMk id="2" creationId="{FB5F767E-AB52-45D3-B223-41DC55FBBBE2}"/>
          </ac:picMkLst>
        </pc:picChg>
        <pc:picChg chg="add del mod">
          <ac:chgData name="Birgit Schoeberl" userId="8603c2e9-871f-4789-9c54-16c7b0c631e1" providerId="ADAL" clId="{A3528A44-ABA5-4189-A6B1-39CF1C590EF8}" dt="2017-10-12T21:50:19.910" v="2916" actId="478"/>
          <ac:picMkLst>
            <pc:docMk/>
            <pc:sldMk cId="4129429005" sldId="474"/>
            <ac:picMk id="3" creationId="{0755D777-273C-4E74-AF0C-D00944C03C4F}"/>
          </ac:picMkLst>
        </pc:picChg>
        <pc:picChg chg="add mod">
          <ac:chgData name="Birgit Schoeberl" userId="8603c2e9-871f-4789-9c54-16c7b0c631e1" providerId="ADAL" clId="{A3528A44-ABA5-4189-A6B1-39CF1C590EF8}" dt="2017-10-11T18:23:05.842" v="684" actId="1076"/>
          <ac:picMkLst>
            <pc:docMk/>
            <pc:sldMk cId="4129429005" sldId="474"/>
            <ac:picMk id="7" creationId="{DA3B4315-CDBC-4B3E-95F5-810F0658AD90}"/>
          </ac:picMkLst>
        </pc:picChg>
        <pc:picChg chg="add del mod">
          <ac:chgData name="Birgit Schoeberl" userId="8603c2e9-871f-4789-9c54-16c7b0c631e1" providerId="ADAL" clId="{A3528A44-ABA5-4189-A6B1-39CF1C590EF8}" dt="2017-10-13T15:48:23.778" v="5413" actId="478"/>
          <ac:picMkLst>
            <pc:docMk/>
            <pc:sldMk cId="4129429005" sldId="474"/>
            <ac:picMk id="14" creationId="{52B1C6B3-1958-4002-9EF7-DB9FC8D667C6}"/>
          </ac:picMkLst>
        </pc:picChg>
        <pc:cxnChg chg="add del mod">
          <ac:chgData name="Birgit Schoeberl" userId="8603c2e9-871f-4789-9c54-16c7b0c631e1" providerId="ADAL" clId="{A3528A44-ABA5-4189-A6B1-39CF1C590EF8}" dt="2017-10-11T18:20:44.466" v="639" actId="478"/>
          <ac:cxnSpMkLst>
            <pc:docMk/>
            <pc:sldMk cId="4129429005" sldId="474"/>
            <ac:cxnSpMk id="9" creationId="{F1BCC7C4-6503-4111-AA7F-17C5D4864BDF}"/>
          </ac:cxnSpMkLst>
        </pc:cxnChg>
      </pc:sldChg>
      <pc:sldChg chg="del">
        <pc:chgData name="Birgit Schoeberl" userId="8603c2e9-871f-4789-9c54-16c7b0c631e1" providerId="ADAL" clId="{A3528A44-ABA5-4189-A6B1-39CF1C590EF8}" dt="2017-10-12T18:38:38.073" v="2880" actId="2696"/>
        <pc:sldMkLst>
          <pc:docMk/>
          <pc:sldMk cId="2253572839" sldId="475"/>
        </pc:sldMkLst>
      </pc:sldChg>
      <pc:sldChg chg="addSp delSp modSp delCm">
        <pc:chgData name="Birgit Schoeberl" userId="8603c2e9-871f-4789-9c54-16c7b0c631e1" providerId="ADAL" clId="{A3528A44-ABA5-4189-A6B1-39CF1C590EF8}" dt="2017-10-13T19:03:13.351" v="5532" actId="1035"/>
        <pc:sldMkLst>
          <pc:docMk/>
          <pc:sldMk cId="2257929051" sldId="476"/>
        </pc:sldMkLst>
        <pc:spChg chg="mod">
          <ac:chgData name="Birgit Schoeberl" userId="8603c2e9-871f-4789-9c54-16c7b0c631e1" providerId="ADAL" clId="{A3528A44-ABA5-4189-A6B1-39CF1C590EF8}" dt="2017-10-13T01:24:05.600" v="4769" actId="20577"/>
          <ac:spMkLst>
            <pc:docMk/>
            <pc:sldMk cId="2257929051" sldId="476"/>
            <ac:spMk id="2" creationId="{3EF10B09-4378-4ED3-91C5-7E466E028F11}"/>
          </ac:spMkLst>
        </pc:spChg>
        <pc:spChg chg="del">
          <ac:chgData name="Birgit Schoeberl" userId="8603c2e9-871f-4789-9c54-16c7b0c631e1" providerId="ADAL" clId="{A3528A44-ABA5-4189-A6B1-39CF1C590EF8}" dt="2017-10-11T19:43:42.161" v="874" actId="14100"/>
          <ac:spMkLst>
            <pc:docMk/>
            <pc:sldMk cId="2257929051" sldId="476"/>
            <ac:spMk id="3" creationId="{B665D156-6401-4C1E-9E94-72841206C218}"/>
          </ac:spMkLst>
        </pc:spChg>
        <pc:spChg chg="add mod">
          <ac:chgData name="Birgit Schoeberl" userId="8603c2e9-871f-4789-9c54-16c7b0c631e1" providerId="ADAL" clId="{A3528A44-ABA5-4189-A6B1-39CF1C590EF8}" dt="2017-10-12T21:54:22.014" v="3058" actId="1582"/>
          <ac:spMkLst>
            <pc:docMk/>
            <pc:sldMk cId="2257929051" sldId="476"/>
            <ac:spMk id="9" creationId="{0B64563B-2895-4ACB-9C6E-3471A13B8352}"/>
          </ac:spMkLst>
        </pc:spChg>
        <pc:spChg chg="add mod">
          <ac:chgData name="Birgit Schoeberl" userId="8603c2e9-871f-4789-9c54-16c7b0c631e1" providerId="ADAL" clId="{A3528A44-ABA5-4189-A6B1-39CF1C590EF8}" dt="2017-10-12T21:54:10.301" v="3057" actId="1076"/>
          <ac:spMkLst>
            <pc:docMk/>
            <pc:sldMk cId="2257929051" sldId="476"/>
            <ac:spMk id="10" creationId="{ECFBD882-C71B-4608-BCD2-1CEBA2C18177}"/>
          </ac:spMkLst>
        </pc:spChg>
        <pc:spChg chg="add mod">
          <ac:chgData name="Birgit Schoeberl" userId="8603c2e9-871f-4789-9c54-16c7b0c631e1" providerId="ADAL" clId="{A3528A44-ABA5-4189-A6B1-39CF1C590EF8}" dt="2017-10-13T13:35:06.129" v="5216" actId="20577"/>
          <ac:spMkLst>
            <pc:docMk/>
            <pc:sldMk cId="2257929051" sldId="476"/>
            <ac:spMk id="11" creationId="{6859383B-9A5B-4A94-9A78-228E06A7AED0}"/>
          </ac:spMkLst>
        </pc:spChg>
        <pc:spChg chg="add mod">
          <ac:chgData name="Birgit Schoeberl" userId="8603c2e9-871f-4789-9c54-16c7b0c631e1" providerId="ADAL" clId="{A3528A44-ABA5-4189-A6B1-39CF1C590EF8}" dt="2017-10-12T18:14:10.246" v="2624" actId="14100"/>
          <ac:spMkLst>
            <pc:docMk/>
            <pc:sldMk cId="2257929051" sldId="476"/>
            <ac:spMk id="12" creationId="{B0881046-7AFC-4ECD-8D0A-DFF37B03DD99}"/>
          </ac:spMkLst>
        </pc:spChg>
        <pc:spChg chg="add mod">
          <ac:chgData name="Birgit Schoeberl" userId="8603c2e9-871f-4789-9c54-16c7b0c631e1" providerId="ADAL" clId="{A3528A44-ABA5-4189-A6B1-39CF1C590EF8}" dt="2017-10-12T18:14:04.677" v="2623" actId="14100"/>
          <ac:spMkLst>
            <pc:docMk/>
            <pc:sldMk cId="2257929051" sldId="476"/>
            <ac:spMk id="13" creationId="{DDD21DD0-A518-4BF7-BC1C-1AE21726527C}"/>
          </ac:spMkLst>
        </pc:spChg>
        <pc:spChg chg="add mod">
          <ac:chgData name="Birgit Schoeberl" userId="8603c2e9-871f-4789-9c54-16c7b0c631e1" providerId="ADAL" clId="{A3528A44-ABA5-4189-A6B1-39CF1C590EF8}" dt="2017-10-12T21:53:58.157" v="3056" actId="1076"/>
          <ac:spMkLst>
            <pc:docMk/>
            <pc:sldMk cId="2257929051" sldId="476"/>
            <ac:spMk id="14" creationId="{F9B36348-6100-4B4D-8A19-2FACB205FF86}"/>
          </ac:spMkLst>
        </pc:spChg>
        <pc:spChg chg="add mod">
          <ac:chgData name="Birgit Schoeberl" userId="8603c2e9-871f-4789-9c54-16c7b0c631e1" providerId="ADAL" clId="{A3528A44-ABA5-4189-A6B1-39CF1C590EF8}" dt="2017-10-12T21:38:55.184" v="2884" actId="1076"/>
          <ac:spMkLst>
            <pc:docMk/>
            <pc:sldMk cId="2257929051" sldId="476"/>
            <ac:spMk id="15" creationId="{10085472-78A7-48AF-87F8-530F01DE3E31}"/>
          </ac:spMkLst>
        </pc:spChg>
        <pc:spChg chg="add mod">
          <ac:chgData name="Birgit Schoeberl" userId="8603c2e9-871f-4789-9c54-16c7b0c631e1" providerId="ADAL" clId="{A3528A44-ABA5-4189-A6B1-39CF1C590EF8}" dt="2017-10-11T19:53:55.236" v="1058" actId="1582"/>
          <ac:spMkLst>
            <pc:docMk/>
            <pc:sldMk cId="2257929051" sldId="476"/>
            <ac:spMk id="16" creationId="{2CF274A9-F0AF-4235-BF2E-95DC47FF2666}"/>
          </ac:spMkLst>
        </pc:spChg>
        <pc:spChg chg="add mod">
          <ac:chgData name="Birgit Schoeberl" userId="8603c2e9-871f-4789-9c54-16c7b0c631e1" providerId="ADAL" clId="{A3528A44-ABA5-4189-A6B1-39CF1C590EF8}" dt="2017-10-13T19:03:13.351" v="5532" actId="1035"/>
          <ac:spMkLst>
            <pc:docMk/>
            <pc:sldMk cId="2257929051" sldId="476"/>
            <ac:spMk id="17" creationId="{01DF9D83-5D03-4CBA-B464-85C82A0AAD38}"/>
          </ac:spMkLst>
        </pc:spChg>
        <pc:spChg chg="add mod">
          <ac:chgData name="Birgit Schoeberl" userId="8603c2e9-871f-4789-9c54-16c7b0c631e1" providerId="ADAL" clId="{A3528A44-ABA5-4189-A6B1-39CF1C590EF8}" dt="2017-10-12T22:15:38.767" v="3237" actId="1076"/>
          <ac:spMkLst>
            <pc:docMk/>
            <pc:sldMk cId="2257929051" sldId="476"/>
            <ac:spMk id="18" creationId="{A2131138-4A70-452B-BA73-F53E794C6BAD}"/>
          </ac:spMkLst>
        </pc:spChg>
        <pc:spChg chg="add mod">
          <ac:chgData name="Birgit Schoeberl" userId="8603c2e9-871f-4789-9c54-16c7b0c631e1" providerId="ADAL" clId="{A3528A44-ABA5-4189-A6B1-39CF1C590EF8}" dt="2017-10-13T19:02:37.072" v="5467" actId="1036"/>
          <ac:spMkLst>
            <pc:docMk/>
            <pc:sldMk cId="2257929051" sldId="476"/>
            <ac:spMk id="19" creationId="{D075CB17-658E-4FDD-B720-CCC3A0C80F84}"/>
          </ac:spMkLst>
        </pc:spChg>
        <pc:spChg chg="add del mod">
          <ac:chgData name="Birgit Schoeberl" userId="8603c2e9-871f-4789-9c54-16c7b0c631e1" providerId="ADAL" clId="{A3528A44-ABA5-4189-A6B1-39CF1C590EF8}" dt="2017-10-12T14:30:28.695" v="1730" actId="931"/>
          <ac:spMkLst>
            <pc:docMk/>
            <pc:sldMk cId="2257929051" sldId="476"/>
            <ac:spMk id="21" creationId="{499C6919-5433-4E95-80FD-95FC74212A0D}"/>
          </ac:spMkLst>
        </pc:spChg>
        <pc:spChg chg="add del mod">
          <ac:chgData name="Birgit Schoeberl" userId="8603c2e9-871f-4789-9c54-16c7b0c631e1" providerId="ADAL" clId="{A3528A44-ABA5-4189-A6B1-39CF1C590EF8}" dt="2017-10-12T21:53:14.396" v="3042" actId="931"/>
          <ac:spMkLst>
            <pc:docMk/>
            <pc:sldMk cId="2257929051" sldId="476"/>
            <ac:spMk id="26" creationId="{45CB1CA3-186F-41D2-928A-F7B7DEDAD1E0}"/>
          </ac:spMkLst>
        </pc:spChg>
        <pc:spChg chg="add del mod">
          <ac:chgData name="Birgit Schoeberl" userId="8603c2e9-871f-4789-9c54-16c7b0c631e1" providerId="ADAL" clId="{A3528A44-ABA5-4189-A6B1-39CF1C590EF8}" dt="2017-10-12T21:53:21.384" v="3044" actId="931"/>
          <ac:spMkLst>
            <pc:docMk/>
            <pc:sldMk cId="2257929051" sldId="476"/>
            <ac:spMk id="30" creationId="{A60883C8-BF4D-4CE2-8D6D-7A39A5185A82}"/>
          </ac:spMkLst>
        </pc:spChg>
        <pc:spChg chg="add del">
          <ac:chgData name="Birgit Schoeberl" userId="8603c2e9-871f-4789-9c54-16c7b0c631e1" providerId="ADAL" clId="{A3528A44-ABA5-4189-A6B1-39CF1C590EF8}" dt="2017-10-12T22:16:09.796" v="3239" actId="478"/>
          <ac:spMkLst>
            <pc:docMk/>
            <pc:sldMk cId="2257929051" sldId="476"/>
            <ac:spMk id="34" creationId="{CFB6A30C-8A63-4509-97F5-3529215EC0CA}"/>
          </ac:spMkLst>
        </pc:spChg>
        <pc:spChg chg="add mod">
          <ac:chgData name="Birgit Schoeberl" userId="8603c2e9-871f-4789-9c54-16c7b0c631e1" providerId="ADAL" clId="{A3528A44-ABA5-4189-A6B1-39CF1C590EF8}" dt="2017-10-13T13:35:11.357" v="5217" actId="14100"/>
          <ac:spMkLst>
            <pc:docMk/>
            <pc:sldMk cId="2257929051" sldId="476"/>
            <ac:spMk id="36" creationId="{589BD1F8-1056-4155-BAAA-30B58A681B81}"/>
          </ac:spMkLst>
        </pc:spChg>
        <pc:picChg chg="add del mod">
          <ac:chgData name="Birgit Schoeberl" userId="8603c2e9-871f-4789-9c54-16c7b0c631e1" providerId="ADAL" clId="{A3528A44-ABA5-4189-A6B1-39CF1C590EF8}" dt="2017-10-12T14:30:22.352" v="1729" actId="478"/>
          <ac:picMkLst>
            <pc:docMk/>
            <pc:sldMk cId="2257929051" sldId="476"/>
            <ac:picMk id="5" creationId="{5C0237E0-A4CE-4CB9-B61F-335D99E7DEE7}"/>
          </ac:picMkLst>
        </pc:picChg>
        <pc:picChg chg="add del mod ord">
          <ac:chgData name="Birgit Schoeberl" userId="8603c2e9-871f-4789-9c54-16c7b0c631e1" providerId="ADAL" clId="{A3528A44-ABA5-4189-A6B1-39CF1C590EF8}" dt="2017-10-12T21:52:50.181" v="3041" actId="478"/>
          <ac:picMkLst>
            <pc:docMk/>
            <pc:sldMk cId="2257929051" sldId="476"/>
            <ac:picMk id="23" creationId="{711959ED-579C-47FB-8553-6F34BE9AE7B9}"/>
          </ac:picMkLst>
        </pc:picChg>
        <pc:picChg chg="add del mod">
          <ac:chgData name="Birgit Schoeberl" userId="8603c2e9-871f-4789-9c54-16c7b0c631e1" providerId="ADAL" clId="{A3528A44-ABA5-4189-A6B1-39CF1C590EF8}" dt="2017-10-12T21:53:16.951" v="3043" actId="478"/>
          <ac:picMkLst>
            <pc:docMk/>
            <pc:sldMk cId="2257929051" sldId="476"/>
            <ac:picMk id="28" creationId="{E7655B0C-1A27-4447-B5A7-7FC530F0FDF9}"/>
          </ac:picMkLst>
        </pc:picChg>
        <pc:picChg chg="add mod ord">
          <ac:chgData name="Birgit Schoeberl" userId="8603c2e9-871f-4789-9c54-16c7b0c631e1" providerId="ADAL" clId="{A3528A44-ABA5-4189-A6B1-39CF1C590EF8}" dt="2017-10-12T21:53:49.050" v="3055" actId="1035"/>
          <ac:picMkLst>
            <pc:docMk/>
            <pc:sldMk cId="2257929051" sldId="476"/>
            <ac:picMk id="32" creationId="{314F89EC-228F-47A5-B1F6-E543B4C743D9}"/>
          </ac:picMkLst>
        </pc:picChg>
        <pc:cxnChg chg="add mod">
          <ac:chgData name="Birgit Schoeberl" userId="8603c2e9-871f-4789-9c54-16c7b0c631e1" providerId="ADAL" clId="{A3528A44-ABA5-4189-A6B1-39CF1C590EF8}" dt="2017-10-13T19:01:58.230" v="5439" actId="1582"/>
          <ac:cxnSpMkLst>
            <pc:docMk/>
            <pc:sldMk cId="2257929051" sldId="476"/>
            <ac:cxnSpMk id="5" creationId="{4DDE9B5D-048C-43A8-B421-BEE8CB21034B}"/>
          </ac:cxnSpMkLst>
        </pc:cxnChg>
        <pc:cxnChg chg="add mod">
          <ac:chgData name="Birgit Schoeberl" userId="8603c2e9-871f-4789-9c54-16c7b0c631e1" providerId="ADAL" clId="{A3528A44-ABA5-4189-A6B1-39CF1C590EF8}" dt="2017-10-13T19:02:16.933" v="5456" actId="1582"/>
          <ac:cxnSpMkLst>
            <pc:docMk/>
            <pc:sldMk cId="2257929051" sldId="476"/>
            <ac:cxnSpMk id="7" creationId="{59D282ED-24A1-4EED-936B-A5EF9F72741F}"/>
          </ac:cxnSpMkLst>
        </pc:cxnChg>
        <pc:cxnChg chg="add del mod">
          <ac:chgData name="Birgit Schoeberl" userId="8603c2e9-871f-4789-9c54-16c7b0c631e1" providerId="ADAL" clId="{A3528A44-ABA5-4189-A6B1-39CF1C590EF8}" dt="2017-10-12T14:30:38.344" v="1733" actId="478"/>
          <ac:cxnSpMkLst>
            <pc:docMk/>
            <pc:sldMk cId="2257929051" sldId="476"/>
            <ac:cxnSpMk id="7" creationId="{FC3DB066-E8AF-415A-AB5E-E358A25A1225}"/>
          </ac:cxnSpMkLst>
        </pc:cxnChg>
        <pc:cxnChg chg="add mod">
          <ac:chgData name="Birgit Schoeberl" userId="8603c2e9-871f-4789-9c54-16c7b0c631e1" providerId="ADAL" clId="{A3528A44-ABA5-4189-A6B1-39CF1C590EF8}" dt="2017-10-12T18:17:12.404" v="2634" actId="1037"/>
          <ac:cxnSpMkLst>
            <pc:docMk/>
            <pc:sldMk cId="2257929051" sldId="476"/>
            <ac:cxnSpMk id="8" creationId="{1D7BF386-7F43-49A2-86B3-222E742E227D}"/>
          </ac:cxnSpMkLst>
        </pc:cxnChg>
        <pc:cxnChg chg="add mod">
          <ac:chgData name="Birgit Schoeberl" userId="8603c2e9-871f-4789-9c54-16c7b0c631e1" providerId="ADAL" clId="{A3528A44-ABA5-4189-A6B1-39CF1C590EF8}" dt="2017-10-13T19:02:31.935" v="5463" actId="1037"/>
          <ac:cxnSpMkLst>
            <pc:docMk/>
            <pc:sldMk cId="2257929051" sldId="476"/>
            <ac:cxnSpMk id="22" creationId="{88716F32-2BE0-4E4B-8BB9-0D0403900928}"/>
          </ac:cxnSpMkLst>
        </pc:cxnChg>
        <pc:cxnChg chg="add del mod">
          <ac:chgData name="Birgit Schoeberl" userId="8603c2e9-871f-4789-9c54-16c7b0c631e1" providerId="ADAL" clId="{A3528A44-ABA5-4189-A6B1-39CF1C590EF8}" dt="2017-10-12T22:15:08.149" v="3236" actId="478"/>
          <ac:cxnSpMkLst>
            <pc:docMk/>
            <pc:sldMk cId="2257929051" sldId="476"/>
            <ac:cxnSpMk id="33" creationId="{88511EE4-DC6B-4C5B-AFAE-412B1765E24B}"/>
          </ac:cxnSpMkLst>
        </pc:cxnChg>
        <pc:cxnChg chg="add del mod">
          <ac:chgData name="Birgit Schoeberl" userId="8603c2e9-871f-4789-9c54-16c7b0c631e1" providerId="ADAL" clId="{A3528A44-ABA5-4189-A6B1-39CF1C590EF8}" dt="2017-10-12T22:18:14.283" v="3260" actId="478"/>
          <ac:cxnSpMkLst>
            <pc:docMk/>
            <pc:sldMk cId="2257929051" sldId="476"/>
            <ac:cxnSpMk id="35" creationId="{E69FFFBF-8331-40D2-A14A-A685E17B8EE1}"/>
          </ac:cxnSpMkLst>
        </pc:cxnChg>
      </pc:sldChg>
      <pc:sldChg chg="del">
        <pc:chgData name="Birgit Schoeberl" userId="8603c2e9-871f-4789-9c54-16c7b0c631e1" providerId="ADAL" clId="{A3528A44-ABA5-4189-A6B1-39CF1C590EF8}" dt="2017-10-11T13:30:34.933" v="300" actId="2696"/>
        <pc:sldMkLst>
          <pc:docMk/>
          <pc:sldMk cId="2281854686" sldId="477"/>
        </pc:sldMkLst>
      </pc:sldChg>
      <pc:sldChg chg="addSp delSp modSp add">
        <pc:chgData name="Birgit Schoeberl" userId="8603c2e9-871f-4789-9c54-16c7b0c631e1" providerId="ADAL" clId="{A3528A44-ABA5-4189-A6B1-39CF1C590EF8}" dt="2017-10-13T01:10:44.842" v="4205" actId="1038"/>
        <pc:sldMkLst>
          <pc:docMk/>
          <pc:sldMk cId="1466498484" sldId="478"/>
        </pc:sldMkLst>
        <pc:spChg chg="mod">
          <ac:chgData name="Birgit Schoeberl" userId="8603c2e9-871f-4789-9c54-16c7b0c631e1" providerId="ADAL" clId="{A3528A44-ABA5-4189-A6B1-39CF1C590EF8}" dt="2017-10-11T13:26:03.956" v="38" actId="20577"/>
          <ac:spMkLst>
            <pc:docMk/>
            <pc:sldMk cId="1466498484" sldId="478"/>
            <ac:spMk id="2" creationId="{8B6E72DF-AC73-49A3-B17B-AAAA9FD8C6E6}"/>
          </ac:spMkLst>
        </pc:spChg>
        <pc:spChg chg="del mod">
          <ac:chgData name="Birgit Schoeberl" userId="8603c2e9-871f-4789-9c54-16c7b0c631e1" providerId="ADAL" clId="{A3528A44-ABA5-4189-A6B1-39CF1C590EF8}" dt="2017-10-11T13:26:23.454" v="40" actId="931"/>
          <ac:spMkLst>
            <pc:docMk/>
            <pc:sldMk cId="1466498484" sldId="478"/>
            <ac:spMk id="3" creationId="{CEC56044-A50D-47D6-A230-ED6E148E57FA}"/>
          </ac:spMkLst>
        </pc:spChg>
        <pc:spChg chg="add mod">
          <ac:chgData name="Birgit Schoeberl" userId="8603c2e9-871f-4789-9c54-16c7b0c631e1" providerId="ADAL" clId="{A3528A44-ABA5-4189-A6B1-39CF1C590EF8}" dt="2017-10-13T01:10:44.842" v="4205" actId="1038"/>
          <ac:spMkLst>
            <pc:docMk/>
            <pc:sldMk cId="1466498484" sldId="478"/>
            <ac:spMk id="3" creationId="{9D81463D-D1D6-480E-8B71-5F313EE2D84D}"/>
          </ac:spMkLst>
        </pc:spChg>
        <pc:picChg chg="add mod">
          <ac:chgData name="Birgit Schoeberl" userId="8603c2e9-871f-4789-9c54-16c7b0c631e1" providerId="ADAL" clId="{A3528A44-ABA5-4189-A6B1-39CF1C590EF8}" dt="2017-10-12T18:29:23.644" v="2877" actId="1076"/>
          <ac:picMkLst>
            <pc:docMk/>
            <pc:sldMk cId="1466498484" sldId="478"/>
            <ac:picMk id="6" creationId="{395F09CF-E394-4ABD-B886-05D765EDF957}"/>
          </ac:picMkLst>
        </pc:picChg>
      </pc:sldChg>
      <pc:sldChg chg="addSp delSp modSp add">
        <pc:chgData name="Birgit Schoeberl" userId="8603c2e9-871f-4789-9c54-16c7b0c631e1" providerId="ADAL" clId="{A3528A44-ABA5-4189-A6B1-39CF1C590EF8}" dt="2017-10-13T01:23:50.523" v="4765" actId="20577"/>
        <pc:sldMkLst>
          <pc:docMk/>
          <pc:sldMk cId="880608552" sldId="479"/>
        </pc:sldMkLst>
        <pc:spChg chg="mod">
          <ac:chgData name="Birgit Schoeberl" userId="8603c2e9-871f-4789-9c54-16c7b0c631e1" providerId="ADAL" clId="{A3528A44-ABA5-4189-A6B1-39CF1C590EF8}" dt="2017-10-13T01:23:50.523" v="4765" actId="20577"/>
          <ac:spMkLst>
            <pc:docMk/>
            <pc:sldMk cId="880608552" sldId="479"/>
            <ac:spMk id="2" creationId="{1BFCA792-6F71-4CDD-AE45-396513A319DB}"/>
          </ac:spMkLst>
        </pc:spChg>
        <pc:spChg chg="del">
          <ac:chgData name="Birgit Schoeberl" userId="8603c2e9-871f-4789-9c54-16c7b0c631e1" providerId="ADAL" clId="{A3528A44-ABA5-4189-A6B1-39CF1C590EF8}" dt="2017-10-11T13:27:06.434" v="48" actId="931"/>
          <ac:spMkLst>
            <pc:docMk/>
            <pc:sldMk cId="880608552" sldId="479"/>
            <ac:spMk id="3" creationId="{FA5C4D07-0893-4B31-A4EC-89271E9F9433}"/>
          </ac:spMkLst>
        </pc:spChg>
        <pc:picChg chg="add mod">
          <ac:chgData name="Birgit Schoeberl" userId="8603c2e9-871f-4789-9c54-16c7b0c631e1" providerId="ADAL" clId="{A3528A44-ABA5-4189-A6B1-39CF1C590EF8}" dt="2017-10-12T18:29:41.260" v="2879" actId="1076"/>
          <ac:picMkLst>
            <pc:docMk/>
            <pc:sldMk cId="880608552" sldId="479"/>
            <ac:picMk id="6" creationId="{9678A323-822E-4CB3-91F2-A22BBAE212B5}"/>
          </ac:picMkLst>
        </pc:picChg>
      </pc:sldChg>
      <pc:sldChg chg="addSp delSp modSp add ord">
        <pc:chgData name="Birgit Schoeberl" userId="8603c2e9-871f-4789-9c54-16c7b0c631e1" providerId="ADAL" clId="{A3528A44-ABA5-4189-A6B1-39CF1C590EF8}" dt="2017-10-13T01:12:16.679" v="4213" actId="1076"/>
        <pc:sldMkLst>
          <pc:docMk/>
          <pc:sldMk cId="3746072093" sldId="480"/>
        </pc:sldMkLst>
        <pc:spChg chg="mod">
          <ac:chgData name="Birgit Schoeberl" userId="8603c2e9-871f-4789-9c54-16c7b0c631e1" providerId="ADAL" clId="{A3528A44-ABA5-4189-A6B1-39CF1C590EF8}" dt="2017-10-12T18:13:09.799" v="2613" actId="20577"/>
          <ac:spMkLst>
            <pc:docMk/>
            <pc:sldMk cId="3746072093" sldId="480"/>
            <ac:spMk id="2" creationId="{BF2C60F4-7C5E-4761-A33F-8CE9CD3FB331}"/>
          </ac:spMkLst>
        </pc:spChg>
        <pc:spChg chg="del">
          <ac:chgData name="Birgit Schoeberl" userId="8603c2e9-871f-4789-9c54-16c7b0c631e1" providerId="ADAL" clId="{A3528A44-ABA5-4189-A6B1-39CF1C590EF8}" dt="2017-10-11T19:37:42.307" v="865" actId="1076"/>
          <ac:spMkLst>
            <pc:docMk/>
            <pc:sldMk cId="3746072093" sldId="480"/>
            <ac:spMk id="3" creationId="{99DFFDE4-BED7-412B-818A-A1F606797DEE}"/>
          </ac:spMkLst>
        </pc:spChg>
        <pc:spChg chg="add del mod">
          <ac:chgData name="Birgit Schoeberl" userId="8603c2e9-871f-4789-9c54-16c7b0c631e1" providerId="ADAL" clId="{A3528A44-ABA5-4189-A6B1-39CF1C590EF8}" dt="2017-10-11T19:38:07.824" v="869" actId="478"/>
          <ac:spMkLst>
            <pc:docMk/>
            <pc:sldMk cId="3746072093" sldId="480"/>
            <ac:spMk id="7" creationId="{ACF027AD-4173-43F3-86AF-947256489AAE}"/>
          </ac:spMkLst>
        </pc:spChg>
        <pc:spChg chg="add del">
          <ac:chgData name="Birgit Schoeberl" userId="8603c2e9-871f-4789-9c54-16c7b0c631e1" providerId="ADAL" clId="{A3528A44-ABA5-4189-A6B1-39CF1C590EF8}" dt="2017-10-11T20:49:09.922" v="1577" actId="1076"/>
          <ac:spMkLst>
            <pc:docMk/>
            <pc:sldMk cId="3746072093" sldId="480"/>
            <ac:spMk id="9" creationId="{8830DC7C-ECB4-4B21-872D-6A387C6D53F0}"/>
          </ac:spMkLst>
        </pc:spChg>
        <pc:picChg chg="add del mod">
          <ac:chgData name="Birgit Schoeberl" userId="8603c2e9-871f-4789-9c54-16c7b0c631e1" providerId="ADAL" clId="{A3528A44-ABA5-4189-A6B1-39CF1C590EF8}" dt="2017-10-11T19:37:51.506" v="868" actId="478"/>
          <ac:picMkLst>
            <pc:docMk/>
            <pc:sldMk cId="3746072093" sldId="480"/>
            <ac:picMk id="5" creationId="{BF6C36EA-E72F-4852-80C0-5BFFA83967F0}"/>
          </ac:picMkLst>
        </pc:picChg>
        <pc:picChg chg="add mod">
          <ac:chgData name="Birgit Schoeberl" userId="8603c2e9-871f-4789-9c54-16c7b0c631e1" providerId="ADAL" clId="{A3528A44-ABA5-4189-A6B1-39CF1C590EF8}" dt="2017-10-12T18:12:24.183" v="2469" actId="14100"/>
          <ac:picMkLst>
            <pc:docMk/>
            <pc:sldMk cId="3746072093" sldId="480"/>
            <ac:picMk id="8" creationId="{69D528F0-4A22-4AEC-8E76-F87EA75F0E54}"/>
          </ac:picMkLst>
        </pc:picChg>
        <pc:picChg chg="add mod">
          <ac:chgData name="Birgit Schoeberl" userId="8603c2e9-871f-4789-9c54-16c7b0c631e1" providerId="ADAL" clId="{A3528A44-ABA5-4189-A6B1-39CF1C590EF8}" dt="2017-10-13T01:12:16.679" v="4213" actId="1076"/>
          <ac:picMkLst>
            <pc:docMk/>
            <pc:sldMk cId="3746072093" sldId="480"/>
            <ac:picMk id="10" creationId="{1665A8FB-E56A-4D72-B426-ECA4F0F40618}"/>
          </ac:picMkLst>
        </pc:picChg>
      </pc:sldChg>
      <pc:sldChg chg="add del">
        <pc:chgData name="Birgit Schoeberl" userId="8603c2e9-871f-4789-9c54-16c7b0c631e1" providerId="ADAL" clId="{A3528A44-ABA5-4189-A6B1-39CF1C590EF8}" dt="2017-10-12T18:10:21.330" v="2380" actId="2696"/>
        <pc:sldMkLst>
          <pc:docMk/>
          <pc:sldMk cId="257210127" sldId="481"/>
        </pc:sldMkLst>
      </pc:sldChg>
      <pc:sldChg chg="modSp add del">
        <pc:chgData name="Birgit Schoeberl" userId="8603c2e9-871f-4789-9c54-16c7b0c631e1" providerId="ADAL" clId="{A3528A44-ABA5-4189-A6B1-39CF1C590EF8}" dt="2017-10-12T18:23:45.571" v="2662" actId="2696"/>
        <pc:sldMkLst>
          <pc:docMk/>
          <pc:sldMk cId="3277548427" sldId="482"/>
        </pc:sldMkLst>
        <pc:spChg chg="mod">
          <ac:chgData name="Birgit Schoeberl" userId="8603c2e9-871f-4789-9c54-16c7b0c631e1" providerId="ADAL" clId="{A3528A44-ABA5-4189-A6B1-39CF1C590EF8}" dt="2017-10-11T20:17:48.052" v="1229" actId="20577"/>
          <ac:spMkLst>
            <pc:docMk/>
            <pc:sldMk cId="3277548427" sldId="482"/>
            <ac:spMk id="2" creationId="{46D1C806-BA20-43AD-8C48-1A1A39043DD2}"/>
          </ac:spMkLst>
        </pc:spChg>
      </pc:sldChg>
      <pc:sldChg chg="modSp add">
        <pc:chgData name="Birgit Schoeberl" userId="8603c2e9-871f-4789-9c54-16c7b0c631e1" providerId="ADAL" clId="{A3528A44-ABA5-4189-A6B1-39CF1C590EF8}" dt="2017-10-13T13:37:16.923" v="5271" actId="20577"/>
        <pc:sldMkLst>
          <pc:docMk/>
          <pc:sldMk cId="3834759950" sldId="483"/>
        </pc:sldMkLst>
        <pc:spChg chg="mod">
          <ac:chgData name="Birgit Schoeberl" userId="8603c2e9-871f-4789-9c54-16c7b0c631e1" providerId="ADAL" clId="{A3528A44-ABA5-4189-A6B1-39CF1C590EF8}" dt="2017-10-11T20:37:52.073" v="1247" actId="20577"/>
          <ac:spMkLst>
            <pc:docMk/>
            <pc:sldMk cId="3834759950" sldId="483"/>
            <ac:spMk id="2" creationId="{F727E71C-0486-405D-B75B-BC30485B0808}"/>
          </ac:spMkLst>
        </pc:spChg>
        <pc:spChg chg="mod">
          <ac:chgData name="Birgit Schoeberl" userId="8603c2e9-871f-4789-9c54-16c7b0c631e1" providerId="ADAL" clId="{A3528A44-ABA5-4189-A6B1-39CF1C590EF8}" dt="2017-10-13T13:37:16.923" v="5271" actId="20577"/>
          <ac:spMkLst>
            <pc:docMk/>
            <pc:sldMk cId="3834759950" sldId="483"/>
            <ac:spMk id="3" creationId="{F63EC9C9-9486-4AD9-BD19-ECDDB9B1D257}"/>
          </ac:spMkLst>
        </pc:spChg>
      </pc:sldChg>
      <pc:sldChg chg="addSp delSp modSp add modAnim">
        <pc:chgData name="Birgit Schoeberl" userId="8603c2e9-871f-4789-9c54-16c7b0c631e1" providerId="ADAL" clId="{A3528A44-ABA5-4189-A6B1-39CF1C590EF8}" dt="2017-10-13T15:59:28.990" v="5421" actId="1076"/>
        <pc:sldMkLst>
          <pc:docMk/>
          <pc:sldMk cId="680858406" sldId="484"/>
        </pc:sldMkLst>
        <pc:spChg chg="mod">
          <ac:chgData name="Birgit Schoeberl" userId="8603c2e9-871f-4789-9c54-16c7b0c631e1" providerId="ADAL" clId="{A3528A44-ABA5-4189-A6B1-39CF1C590EF8}" dt="2017-10-12T18:10:13.480" v="2379" actId="20577"/>
          <ac:spMkLst>
            <pc:docMk/>
            <pc:sldMk cId="680858406" sldId="484"/>
            <ac:spMk id="2" creationId="{4CD0B8A4-7B44-46B8-89D2-8BA2068F1254}"/>
          </ac:spMkLst>
        </pc:spChg>
        <pc:spChg chg="del">
          <ac:chgData name="Birgit Schoeberl" userId="8603c2e9-871f-4789-9c54-16c7b0c631e1" providerId="ADAL" clId="{A3528A44-ABA5-4189-A6B1-39CF1C590EF8}" dt="2017-10-11T20:47:23.819" v="1519" actId="478"/>
          <ac:spMkLst>
            <pc:docMk/>
            <pc:sldMk cId="680858406" sldId="484"/>
            <ac:spMk id="3" creationId="{652F693F-9245-4374-8863-2CB54432B5C6}"/>
          </ac:spMkLst>
        </pc:spChg>
        <pc:spChg chg="add del mod">
          <ac:chgData name="Birgit Schoeberl" userId="8603c2e9-871f-4789-9c54-16c7b0c631e1" providerId="ADAL" clId="{A3528A44-ABA5-4189-A6B1-39CF1C590EF8}" dt="2017-10-12T17:53:15.363" v="1848" actId="478"/>
          <ac:spMkLst>
            <pc:docMk/>
            <pc:sldMk cId="680858406" sldId="484"/>
            <ac:spMk id="6" creationId="{9FE8A583-50B7-4AF9-99DF-7052E04E9E15}"/>
          </ac:spMkLst>
        </pc:spChg>
        <pc:spChg chg="add del mod">
          <ac:chgData name="Birgit Schoeberl" userId="8603c2e9-871f-4789-9c54-16c7b0c631e1" providerId="ADAL" clId="{A3528A44-ABA5-4189-A6B1-39CF1C590EF8}" dt="2017-10-12T17:53:17.667" v="1849" actId="478"/>
          <ac:spMkLst>
            <pc:docMk/>
            <pc:sldMk cId="680858406" sldId="484"/>
            <ac:spMk id="7" creationId="{3E46561B-FDCD-4FB9-B304-B7A79344FE3B}"/>
          </ac:spMkLst>
        </pc:spChg>
        <pc:spChg chg="add del mod">
          <ac:chgData name="Birgit Schoeberl" userId="8603c2e9-871f-4789-9c54-16c7b0c631e1" providerId="ADAL" clId="{A3528A44-ABA5-4189-A6B1-39CF1C590EF8}" dt="2017-10-12T17:49:52.318" v="1775" actId="478"/>
          <ac:spMkLst>
            <pc:docMk/>
            <pc:sldMk cId="680858406" sldId="484"/>
            <ac:spMk id="9" creationId="{78CBD67F-4802-457C-927B-47F7119C0C95}"/>
          </ac:spMkLst>
        </pc:spChg>
        <pc:spChg chg="add del mod">
          <ac:chgData name="Birgit Schoeberl" userId="8603c2e9-871f-4789-9c54-16c7b0c631e1" providerId="ADAL" clId="{A3528A44-ABA5-4189-A6B1-39CF1C590EF8}" dt="2017-10-12T17:53:19.722" v="1850" actId="478"/>
          <ac:spMkLst>
            <pc:docMk/>
            <pc:sldMk cId="680858406" sldId="484"/>
            <ac:spMk id="10" creationId="{A5432C29-BAB0-4D3F-91E5-2E273F35C6D9}"/>
          </ac:spMkLst>
        </pc:spChg>
        <pc:spChg chg="add del mod">
          <ac:chgData name="Birgit Schoeberl" userId="8603c2e9-871f-4789-9c54-16c7b0c631e1" providerId="ADAL" clId="{A3528A44-ABA5-4189-A6B1-39CF1C590EF8}" dt="2017-10-12T17:53:21.900" v="1851" actId="478"/>
          <ac:spMkLst>
            <pc:docMk/>
            <pc:sldMk cId="680858406" sldId="484"/>
            <ac:spMk id="11" creationId="{97D740DD-46E8-47DB-8985-C2A912E418F8}"/>
          </ac:spMkLst>
        </pc:spChg>
        <pc:spChg chg="add mod">
          <ac:chgData name="Birgit Schoeberl" userId="8603c2e9-871f-4789-9c54-16c7b0c631e1" providerId="ADAL" clId="{A3528A44-ABA5-4189-A6B1-39CF1C590EF8}" dt="2017-10-13T15:59:28.990" v="5421" actId="1076"/>
          <ac:spMkLst>
            <pc:docMk/>
            <pc:sldMk cId="680858406" sldId="484"/>
            <ac:spMk id="13" creationId="{388A400B-3FA6-48AF-99FC-19B1CF8678D3}"/>
          </ac:spMkLst>
        </pc:spChg>
        <pc:spChg chg="add del mod">
          <ac:chgData name="Birgit Schoeberl" userId="8603c2e9-871f-4789-9c54-16c7b0c631e1" providerId="ADAL" clId="{A3528A44-ABA5-4189-A6B1-39CF1C590EF8}" dt="2017-10-12T17:53:13.244" v="1847" actId="478"/>
          <ac:spMkLst>
            <pc:docMk/>
            <pc:sldMk cId="680858406" sldId="484"/>
            <ac:spMk id="14" creationId="{05213D83-0041-4B04-9EA4-B5F3EE65EE74}"/>
          </ac:spMkLst>
        </pc:spChg>
        <pc:spChg chg="add mod topLvl">
          <ac:chgData name="Birgit Schoeberl" userId="8603c2e9-871f-4789-9c54-16c7b0c631e1" providerId="ADAL" clId="{A3528A44-ABA5-4189-A6B1-39CF1C590EF8}" dt="2017-10-12T18:04:21.867" v="2128" actId="1037"/>
          <ac:spMkLst>
            <pc:docMk/>
            <pc:sldMk cId="680858406" sldId="484"/>
            <ac:spMk id="21" creationId="{FBB42185-71EA-4894-81FF-A4DC072EF9CD}"/>
          </ac:spMkLst>
        </pc:spChg>
        <pc:spChg chg="add mod topLvl">
          <ac:chgData name="Birgit Schoeberl" userId="8603c2e9-871f-4789-9c54-16c7b0c631e1" providerId="ADAL" clId="{A3528A44-ABA5-4189-A6B1-39CF1C590EF8}" dt="2017-10-12T18:03:27.998" v="2113" actId="208"/>
          <ac:spMkLst>
            <pc:docMk/>
            <pc:sldMk cId="680858406" sldId="484"/>
            <ac:spMk id="22" creationId="{DE204C19-5F95-498A-B1A7-24882BAA607A}"/>
          </ac:spMkLst>
        </pc:spChg>
        <pc:spChg chg="add del">
          <ac:chgData name="Birgit Schoeberl" userId="8603c2e9-871f-4789-9c54-16c7b0c631e1" providerId="ADAL" clId="{A3528A44-ABA5-4189-A6B1-39CF1C590EF8}" dt="2017-10-12T17:53:28.650" v="1853" actId="478"/>
          <ac:spMkLst>
            <pc:docMk/>
            <pc:sldMk cId="680858406" sldId="484"/>
            <ac:spMk id="26" creationId="{EDB27BC9-1EAC-4CFC-BD9F-5E2B9BFA551D}"/>
          </ac:spMkLst>
        </pc:spChg>
        <pc:spChg chg="add mod">
          <ac:chgData name="Birgit Schoeberl" userId="8603c2e9-871f-4789-9c54-16c7b0c631e1" providerId="ADAL" clId="{A3528A44-ABA5-4189-A6B1-39CF1C590EF8}" dt="2017-10-12T18:03:45.986" v="2116" actId="2085"/>
          <ac:spMkLst>
            <pc:docMk/>
            <pc:sldMk cId="680858406" sldId="484"/>
            <ac:spMk id="26" creationId="{0035AEB8-DDEA-4CF2-95A2-9B46845A987A}"/>
          </ac:spMkLst>
        </pc:spChg>
        <pc:spChg chg="add mod">
          <ac:chgData name="Birgit Schoeberl" userId="8603c2e9-871f-4789-9c54-16c7b0c631e1" providerId="ADAL" clId="{A3528A44-ABA5-4189-A6B1-39CF1C590EF8}" dt="2017-10-12T18:03:37.675" v="2115" actId="208"/>
          <ac:spMkLst>
            <pc:docMk/>
            <pc:sldMk cId="680858406" sldId="484"/>
            <ac:spMk id="38" creationId="{05D4D934-D8D8-4654-8E47-8CE8887CEFF8}"/>
          </ac:spMkLst>
        </pc:spChg>
        <pc:spChg chg="add mod topLvl">
          <ac:chgData name="Birgit Schoeberl" userId="8603c2e9-871f-4789-9c54-16c7b0c631e1" providerId="ADAL" clId="{A3528A44-ABA5-4189-A6B1-39CF1C590EF8}" dt="2017-10-12T18:07:38.255" v="2254" actId="165"/>
          <ac:spMkLst>
            <pc:docMk/>
            <pc:sldMk cId="680858406" sldId="484"/>
            <ac:spMk id="40" creationId="{155BF2F7-000E-487F-BDC6-6E994E8624DF}"/>
          </ac:spMkLst>
        </pc:spChg>
        <pc:spChg chg="add mod topLvl">
          <ac:chgData name="Birgit Schoeberl" userId="8603c2e9-871f-4789-9c54-16c7b0c631e1" providerId="ADAL" clId="{A3528A44-ABA5-4189-A6B1-39CF1C590EF8}" dt="2017-10-12T18:07:38.255" v="2254" actId="165"/>
          <ac:spMkLst>
            <pc:docMk/>
            <pc:sldMk cId="680858406" sldId="484"/>
            <ac:spMk id="56" creationId="{4778A49A-6426-4E90-9491-D9431181D320}"/>
          </ac:spMkLst>
        </pc:spChg>
        <pc:spChg chg="add mod">
          <ac:chgData name="Birgit Schoeberl" userId="8603c2e9-871f-4789-9c54-16c7b0c631e1" providerId="ADAL" clId="{A3528A44-ABA5-4189-A6B1-39CF1C590EF8}" dt="2017-10-12T18:07:44.823" v="2255" actId="164"/>
          <ac:spMkLst>
            <pc:docMk/>
            <pc:sldMk cId="680858406" sldId="484"/>
            <ac:spMk id="67" creationId="{B3812D2E-3B42-4D3A-8082-A5C1D0F64A2D}"/>
          </ac:spMkLst>
        </pc:spChg>
        <pc:spChg chg="add mod topLvl">
          <ac:chgData name="Birgit Schoeberl" userId="8603c2e9-871f-4789-9c54-16c7b0c631e1" providerId="ADAL" clId="{A3528A44-ABA5-4189-A6B1-39CF1C590EF8}" dt="2017-10-12T18:07:44.823" v="2255" actId="164"/>
          <ac:spMkLst>
            <pc:docMk/>
            <pc:sldMk cId="680858406" sldId="484"/>
            <ac:spMk id="88" creationId="{574D3FF2-3536-4FC8-B856-16A2E9AACC06}"/>
          </ac:spMkLst>
        </pc:spChg>
        <pc:spChg chg="add mod">
          <ac:chgData name="Birgit Schoeberl" userId="8603c2e9-871f-4789-9c54-16c7b0c631e1" providerId="ADAL" clId="{A3528A44-ABA5-4189-A6B1-39CF1C590EF8}" dt="2017-10-13T15:11:59.726" v="5341" actId="1076"/>
          <ac:spMkLst>
            <pc:docMk/>
            <pc:sldMk cId="680858406" sldId="484"/>
            <ac:spMk id="90" creationId="{EEFBECB4-91B3-4329-8537-8B4EED34C2E6}"/>
          </ac:spMkLst>
        </pc:spChg>
        <pc:spChg chg="add mod">
          <ac:chgData name="Birgit Schoeberl" userId="8603c2e9-871f-4789-9c54-16c7b0c631e1" providerId="ADAL" clId="{A3528A44-ABA5-4189-A6B1-39CF1C590EF8}" dt="2017-10-12T21:52:21.930" v="3006" actId="20577"/>
          <ac:spMkLst>
            <pc:docMk/>
            <pc:sldMk cId="680858406" sldId="484"/>
            <ac:spMk id="92" creationId="{15D34315-CA93-463D-A519-DF63A686CDC7}"/>
          </ac:spMkLst>
        </pc:spChg>
        <pc:spChg chg="add mod">
          <ac:chgData name="Birgit Schoeberl" userId="8603c2e9-871f-4789-9c54-16c7b0c631e1" providerId="ADAL" clId="{A3528A44-ABA5-4189-A6B1-39CF1C590EF8}" dt="2017-10-12T18:03:10.913" v="2110" actId="1037"/>
          <ac:spMkLst>
            <pc:docMk/>
            <pc:sldMk cId="680858406" sldId="484"/>
            <ac:spMk id="93" creationId="{69A507BE-2BC8-4BF5-925A-D023D560B206}"/>
          </ac:spMkLst>
        </pc:spChg>
        <pc:spChg chg="mod">
          <ac:chgData name="Birgit Schoeberl" userId="8603c2e9-871f-4789-9c54-16c7b0c631e1" providerId="ADAL" clId="{A3528A44-ABA5-4189-A6B1-39CF1C590EF8}" dt="2017-10-12T18:02:54.482" v="2076" actId="1037"/>
          <ac:spMkLst>
            <pc:docMk/>
            <pc:sldMk cId="680858406" sldId="484"/>
            <ac:spMk id="96" creationId="{E37D1E33-D4EB-4A45-9BB2-34E90420E998}"/>
          </ac:spMkLst>
        </pc:spChg>
        <pc:spChg chg="mod">
          <ac:chgData name="Birgit Schoeberl" userId="8603c2e9-871f-4789-9c54-16c7b0c631e1" providerId="ADAL" clId="{A3528A44-ABA5-4189-A6B1-39CF1C590EF8}" dt="2017-10-12T18:01:59.149" v="2064" actId="208"/>
          <ac:spMkLst>
            <pc:docMk/>
            <pc:sldMk cId="680858406" sldId="484"/>
            <ac:spMk id="97" creationId="{1FD94CB5-F371-4B9E-B49F-D997F61B19C2}"/>
          </ac:spMkLst>
        </pc:spChg>
        <pc:spChg chg="mod">
          <ac:chgData name="Birgit Schoeberl" userId="8603c2e9-871f-4789-9c54-16c7b0c631e1" providerId="ADAL" clId="{A3528A44-ABA5-4189-A6B1-39CF1C590EF8}" dt="2017-10-12T18:02:10.631" v="2066" actId="2085"/>
          <ac:spMkLst>
            <pc:docMk/>
            <pc:sldMk cId="680858406" sldId="484"/>
            <ac:spMk id="99" creationId="{FDBA1CEB-D58D-4B6B-B5B3-60350D8B05CC}"/>
          </ac:spMkLst>
        </pc:spChg>
        <pc:spChg chg="mod">
          <ac:chgData name="Birgit Schoeberl" userId="8603c2e9-871f-4789-9c54-16c7b0c631e1" providerId="ADAL" clId="{A3528A44-ABA5-4189-A6B1-39CF1C590EF8}" dt="2017-10-12T18:01:59.149" v="2064" actId="208"/>
          <ac:spMkLst>
            <pc:docMk/>
            <pc:sldMk cId="680858406" sldId="484"/>
            <ac:spMk id="100" creationId="{89714887-2E3B-4ACA-997D-21BEAFCC1296}"/>
          </ac:spMkLst>
        </pc:spChg>
        <pc:spChg chg="mod">
          <ac:chgData name="Birgit Schoeberl" userId="8603c2e9-871f-4789-9c54-16c7b0c631e1" providerId="ADAL" clId="{A3528A44-ABA5-4189-A6B1-39CF1C590EF8}" dt="2017-10-12T18:02:16.255" v="2067" actId="2085"/>
          <ac:spMkLst>
            <pc:docMk/>
            <pc:sldMk cId="680858406" sldId="484"/>
            <ac:spMk id="103" creationId="{C86BB27E-BB13-4015-B880-8FFE1EC63F06}"/>
          </ac:spMkLst>
        </pc:spChg>
        <pc:spChg chg="mod">
          <ac:chgData name="Birgit Schoeberl" userId="8603c2e9-871f-4789-9c54-16c7b0c631e1" providerId="ADAL" clId="{A3528A44-ABA5-4189-A6B1-39CF1C590EF8}" dt="2017-10-12T18:01:59.149" v="2064" actId="208"/>
          <ac:spMkLst>
            <pc:docMk/>
            <pc:sldMk cId="680858406" sldId="484"/>
            <ac:spMk id="104" creationId="{0C5AD5C9-4A42-4EA8-82F7-E355BB710098}"/>
          </ac:spMkLst>
        </pc:spChg>
        <pc:spChg chg="add mod">
          <ac:chgData name="Birgit Schoeberl" userId="8603c2e9-871f-4789-9c54-16c7b0c631e1" providerId="ADAL" clId="{A3528A44-ABA5-4189-A6B1-39CF1C590EF8}" dt="2017-10-12T18:02:33.369" v="2068" actId="164"/>
          <ac:spMkLst>
            <pc:docMk/>
            <pc:sldMk cId="680858406" sldId="484"/>
            <ac:spMk id="107" creationId="{A55D2428-F1C8-41FD-A747-36DC4B8F5FFC}"/>
          </ac:spMkLst>
        </pc:spChg>
        <pc:spChg chg="add mod">
          <ac:chgData name="Birgit Schoeberl" userId="8603c2e9-871f-4789-9c54-16c7b0c631e1" providerId="ADAL" clId="{A3528A44-ABA5-4189-A6B1-39CF1C590EF8}" dt="2017-10-12T21:52:28.052" v="3017" actId="20577"/>
          <ac:spMkLst>
            <pc:docMk/>
            <pc:sldMk cId="680858406" sldId="484"/>
            <ac:spMk id="109" creationId="{65537242-5694-4569-A5BF-6C1706B170B0}"/>
          </ac:spMkLst>
        </pc:spChg>
        <pc:spChg chg="mod">
          <ac:chgData name="Birgit Schoeberl" userId="8603c2e9-871f-4789-9c54-16c7b0c631e1" providerId="ADAL" clId="{A3528A44-ABA5-4189-A6B1-39CF1C590EF8}" dt="2017-10-12T18:01:32.924" v="2057" actId="404"/>
          <ac:spMkLst>
            <pc:docMk/>
            <pc:sldMk cId="680858406" sldId="484"/>
            <ac:spMk id="112" creationId="{4E0D9AA3-18C3-476B-B425-DCC41A43D0AC}"/>
          </ac:spMkLst>
        </pc:spChg>
        <pc:spChg chg="mod">
          <ac:chgData name="Birgit Schoeberl" userId="8603c2e9-871f-4789-9c54-16c7b0c631e1" providerId="ADAL" clId="{A3528A44-ABA5-4189-A6B1-39CF1C590EF8}" dt="2017-10-12T18:00:10.265" v="2028" actId="208"/>
          <ac:spMkLst>
            <pc:docMk/>
            <pc:sldMk cId="680858406" sldId="484"/>
            <ac:spMk id="113" creationId="{A3311EED-8734-4789-9DF3-AAB3094AC91E}"/>
          </ac:spMkLst>
        </pc:spChg>
        <pc:spChg chg="mod">
          <ac:chgData name="Birgit Schoeberl" userId="8603c2e9-871f-4789-9c54-16c7b0c631e1" providerId="ADAL" clId="{A3528A44-ABA5-4189-A6B1-39CF1C590EF8}" dt="2017-10-12T18:01:40.401" v="2063" actId="1037"/>
          <ac:spMkLst>
            <pc:docMk/>
            <pc:sldMk cId="680858406" sldId="484"/>
            <ac:spMk id="115" creationId="{6B9DD0B3-CF26-423E-9EEA-FAB8C04DC854}"/>
          </ac:spMkLst>
        </pc:spChg>
        <pc:spChg chg="mod">
          <ac:chgData name="Birgit Schoeberl" userId="8603c2e9-871f-4789-9c54-16c7b0c631e1" providerId="ADAL" clId="{A3528A44-ABA5-4189-A6B1-39CF1C590EF8}" dt="2017-10-12T18:00:10.265" v="2028" actId="208"/>
          <ac:spMkLst>
            <pc:docMk/>
            <pc:sldMk cId="680858406" sldId="484"/>
            <ac:spMk id="116" creationId="{50AD85BF-5AD6-4657-95AB-95615A49951F}"/>
          </ac:spMkLst>
        </pc:spChg>
        <pc:spChg chg="mod">
          <ac:chgData name="Birgit Schoeberl" userId="8603c2e9-871f-4789-9c54-16c7b0c631e1" providerId="ADAL" clId="{A3528A44-ABA5-4189-A6B1-39CF1C590EF8}" dt="2017-10-12T18:01:02.658" v="2034" actId="2085"/>
          <ac:spMkLst>
            <pc:docMk/>
            <pc:sldMk cId="680858406" sldId="484"/>
            <ac:spMk id="119" creationId="{D64D3E4E-D44B-4207-8396-5A8E849BE8D2}"/>
          </ac:spMkLst>
        </pc:spChg>
        <pc:spChg chg="mod">
          <ac:chgData name="Birgit Schoeberl" userId="8603c2e9-871f-4789-9c54-16c7b0c631e1" providerId="ADAL" clId="{A3528A44-ABA5-4189-A6B1-39CF1C590EF8}" dt="2017-10-12T18:00:33.021" v="2032" actId="208"/>
          <ac:spMkLst>
            <pc:docMk/>
            <pc:sldMk cId="680858406" sldId="484"/>
            <ac:spMk id="120" creationId="{98B01C9E-39F7-48AB-8236-C055B100D563}"/>
          </ac:spMkLst>
        </pc:spChg>
        <pc:spChg chg="add mod">
          <ac:chgData name="Birgit Schoeberl" userId="8603c2e9-871f-4789-9c54-16c7b0c631e1" providerId="ADAL" clId="{A3528A44-ABA5-4189-A6B1-39CF1C590EF8}" dt="2017-10-12T18:01:25.921" v="2045" actId="1037"/>
          <ac:spMkLst>
            <pc:docMk/>
            <pc:sldMk cId="680858406" sldId="484"/>
            <ac:spMk id="123" creationId="{438F1A08-192C-49AB-838E-BCC08BAB04FD}"/>
          </ac:spMkLst>
        </pc:spChg>
        <pc:spChg chg="add mod">
          <ac:chgData name="Birgit Schoeberl" userId="8603c2e9-871f-4789-9c54-16c7b0c631e1" providerId="ADAL" clId="{A3528A44-ABA5-4189-A6B1-39CF1C590EF8}" dt="2017-10-12T18:00:53.245" v="2033" actId="164"/>
          <ac:spMkLst>
            <pc:docMk/>
            <pc:sldMk cId="680858406" sldId="484"/>
            <ac:spMk id="124" creationId="{1D4CE985-93A0-4120-AE6B-5432E9ADAD2A}"/>
          </ac:spMkLst>
        </pc:spChg>
        <pc:spChg chg="add mod">
          <ac:chgData name="Birgit Schoeberl" userId="8603c2e9-871f-4789-9c54-16c7b0c631e1" providerId="ADAL" clId="{A3528A44-ABA5-4189-A6B1-39CF1C590EF8}" dt="2017-10-12T21:52:33.550" v="3028" actId="20577"/>
          <ac:spMkLst>
            <pc:docMk/>
            <pc:sldMk cId="680858406" sldId="484"/>
            <ac:spMk id="126" creationId="{4AF61EA4-B12D-4667-A0E5-9D63DD48572B}"/>
          </ac:spMkLst>
        </pc:spChg>
        <pc:spChg chg="add mod">
          <ac:chgData name="Birgit Schoeberl" userId="8603c2e9-871f-4789-9c54-16c7b0c631e1" providerId="ADAL" clId="{A3528A44-ABA5-4189-A6B1-39CF1C590EF8}" dt="2017-10-12T18:08:14.522" v="2261" actId="1076"/>
          <ac:spMkLst>
            <pc:docMk/>
            <pc:sldMk cId="680858406" sldId="484"/>
            <ac:spMk id="133" creationId="{7B7A6710-8801-4B80-A0A0-41CE21AD8E24}"/>
          </ac:spMkLst>
        </pc:spChg>
        <pc:spChg chg="add mod">
          <ac:chgData name="Birgit Schoeberl" userId="8603c2e9-871f-4789-9c54-16c7b0c631e1" providerId="ADAL" clId="{A3528A44-ABA5-4189-A6B1-39CF1C590EF8}" dt="2017-10-12T18:08:22.355" v="2263" actId="1076"/>
          <ac:spMkLst>
            <pc:docMk/>
            <pc:sldMk cId="680858406" sldId="484"/>
            <ac:spMk id="134" creationId="{0F42F594-C5FB-42CA-B99E-D06BFA5E34CD}"/>
          </ac:spMkLst>
        </pc:spChg>
        <pc:grpChg chg="add mod">
          <ac:chgData name="Birgit Schoeberl" userId="8603c2e9-871f-4789-9c54-16c7b0c631e1" providerId="ADAL" clId="{A3528A44-ABA5-4189-A6B1-39CF1C590EF8}" dt="2017-10-12T17:51:38.270" v="1809" actId="164"/>
          <ac:grpSpMkLst>
            <pc:docMk/>
            <pc:sldMk cId="680858406" sldId="484"/>
            <ac:grpSpMk id="18" creationId="{7C659FF4-8F56-4DA6-82FA-998C5E7B8ECB}"/>
          </ac:grpSpMkLst>
        </pc:grpChg>
        <pc:grpChg chg="add mod topLvl">
          <ac:chgData name="Birgit Schoeberl" userId="8603c2e9-871f-4789-9c54-16c7b0c631e1" providerId="ADAL" clId="{A3528A44-ABA5-4189-A6B1-39CF1C590EF8}" dt="2017-10-12T18:07:38.255" v="2254" actId="165"/>
          <ac:grpSpMkLst>
            <pc:docMk/>
            <pc:sldMk cId="680858406" sldId="484"/>
            <ac:grpSpMk id="19" creationId="{13F2EDCB-EB35-4558-900E-E3708821535E}"/>
          </ac:grpSpMkLst>
        </pc:grpChg>
        <pc:grpChg chg="add del mod">
          <ac:chgData name="Birgit Schoeberl" userId="8603c2e9-871f-4789-9c54-16c7b0c631e1" providerId="ADAL" clId="{A3528A44-ABA5-4189-A6B1-39CF1C590EF8}" dt="2017-10-12T17:52:16.703" v="1838" actId="165"/>
          <ac:grpSpMkLst>
            <pc:docMk/>
            <pc:sldMk cId="680858406" sldId="484"/>
            <ac:grpSpMk id="19" creationId="{39AC17C7-93F6-43E1-AC5E-F133E8DBEEAB}"/>
          </ac:grpSpMkLst>
        </pc:grpChg>
        <pc:grpChg chg="add del mod">
          <ac:chgData name="Birgit Schoeberl" userId="8603c2e9-871f-4789-9c54-16c7b0c631e1" providerId="ADAL" clId="{A3528A44-ABA5-4189-A6B1-39CF1C590EF8}" dt="2017-10-12T17:56:35.024" v="1930" actId="165"/>
          <ac:grpSpMkLst>
            <pc:docMk/>
            <pc:sldMk cId="680858406" sldId="484"/>
            <ac:grpSpMk id="21" creationId="{A69D0645-ED85-4452-B088-F44B888DA2D1}"/>
          </ac:grpSpMkLst>
        </pc:grpChg>
        <pc:grpChg chg="add mod topLvl">
          <ac:chgData name="Birgit Schoeberl" userId="8603c2e9-871f-4789-9c54-16c7b0c631e1" providerId="ADAL" clId="{A3528A44-ABA5-4189-A6B1-39CF1C590EF8}" dt="2017-10-12T18:07:38.255" v="2254" actId="165"/>
          <ac:grpSpMkLst>
            <pc:docMk/>
            <pc:sldMk cId="680858406" sldId="484"/>
            <ac:grpSpMk id="24" creationId="{C77FB66C-03E6-402F-844A-9B9FA49C8827}"/>
          </ac:grpSpMkLst>
        </pc:grpChg>
        <pc:grpChg chg="add del mod">
          <ac:chgData name="Birgit Schoeberl" userId="8603c2e9-871f-4789-9c54-16c7b0c631e1" providerId="ADAL" clId="{A3528A44-ABA5-4189-A6B1-39CF1C590EF8}" dt="2017-10-12T17:59:57.447" v="2027" actId="165"/>
          <ac:grpSpMkLst>
            <pc:docMk/>
            <pc:sldMk cId="680858406" sldId="484"/>
            <ac:grpSpMk id="58" creationId="{5587C09A-E17F-4E69-A7E0-E1DD7BAF158E}"/>
          </ac:grpSpMkLst>
        </pc:grpChg>
        <pc:grpChg chg="add mod">
          <ac:chgData name="Birgit Schoeberl" userId="8603c2e9-871f-4789-9c54-16c7b0c631e1" providerId="ADAL" clId="{A3528A44-ABA5-4189-A6B1-39CF1C590EF8}" dt="2017-10-12T18:07:44.823" v="2255" actId="164"/>
          <ac:grpSpMkLst>
            <pc:docMk/>
            <pc:sldMk cId="680858406" sldId="484"/>
            <ac:grpSpMk id="66" creationId="{41B2D203-A9E1-43AB-A1EF-626EBEF0CBDA}"/>
          </ac:grpSpMkLst>
        </pc:grpChg>
        <pc:grpChg chg="add del mod">
          <ac:chgData name="Birgit Schoeberl" userId="8603c2e9-871f-4789-9c54-16c7b0c631e1" providerId="ADAL" clId="{A3528A44-ABA5-4189-A6B1-39CF1C590EF8}" dt="2017-10-12T18:07:38.255" v="2254" actId="165"/>
          <ac:grpSpMkLst>
            <pc:docMk/>
            <pc:sldMk cId="680858406" sldId="484"/>
            <ac:grpSpMk id="70" creationId="{80782F77-C79D-4560-9756-86E7629D5138}"/>
          </ac:grpSpMkLst>
        </pc:grpChg>
        <pc:grpChg chg="add mod">
          <ac:chgData name="Birgit Schoeberl" userId="8603c2e9-871f-4789-9c54-16c7b0c631e1" providerId="ADAL" clId="{A3528A44-ABA5-4189-A6B1-39CF1C590EF8}" dt="2017-10-12T18:03:10.913" v="2110" actId="1037"/>
          <ac:grpSpMkLst>
            <pc:docMk/>
            <pc:sldMk cId="680858406" sldId="484"/>
            <ac:grpSpMk id="94" creationId="{1D600981-84E1-4EF4-95C6-77992E7B4493}"/>
          </ac:grpSpMkLst>
        </pc:grpChg>
        <pc:grpChg chg="add mod">
          <ac:chgData name="Birgit Schoeberl" userId="8603c2e9-871f-4789-9c54-16c7b0c631e1" providerId="ADAL" clId="{A3528A44-ABA5-4189-A6B1-39CF1C590EF8}" dt="2017-10-12T18:02:33.369" v="2068" actId="164"/>
          <ac:grpSpMkLst>
            <pc:docMk/>
            <pc:sldMk cId="680858406" sldId="484"/>
            <ac:grpSpMk id="95" creationId="{3174102B-B86F-4AD8-A397-0F5BE5268E21}"/>
          </ac:grpSpMkLst>
        </pc:grpChg>
        <pc:grpChg chg="add mod">
          <ac:chgData name="Birgit Schoeberl" userId="8603c2e9-871f-4789-9c54-16c7b0c631e1" providerId="ADAL" clId="{A3528A44-ABA5-4189-A6B1-39CF1C590EF8}" dt="2017-10-12T18:02:33.369" v="2068" actId="164"/>
          <ac:grpSpMkLst>
            <pc:docMk/>
            <pc:sldMk cId="680858406" sldId="484"/>
            <ac:grpSpMk id="98" creationId="{0BE722D5-CB92-4B67-923E-178B1737B752}"/>
          </ac:grpSpMkLst>
        </pc:grpChg>
        <pc:grpChg chg="add mod">
          <ac:chgData name="Birgit Schoeberl" userId="8603c2e9-871f-4789-9c54-16c7b0c631e1" providerId="ADAL" clId="{A3528A44-ABA5-4189-A6B1-39CF1C590EF8}" dt="2017-10-12T18:02:33.369" v="2068" actId="164"/>
          <ac:grpSpMkLst>
            <pc:docMk/>
            <pc:sldMk cId="680858406" sldId="484"/>
            <ac:grpSpMk id="102" creationId="{1A7A0164-7D03-4906-9BFE-E8275F98FFA0}"/>
          </ac:grpSpMkLst>
        </pc:grpChg>
        <pc:grpChg chg="add mod">
          <ac:chgData name="Birgit Schoeberl" userId="8603c2e9-871f-4789-9c54-16c7b0c631e1" providerId="ADAL" clId="{A3528A44-ABA5-4189-A6B1-39CF1C590EF8}" dt="2017-10-12T18:01:12.976" v="2035" actId="14100"/>
          <ac:grpSpMkLst>
            <pc:docMk/>
            <pc:sldMk cId="680858406" sldId="484"/>
            <ac:grpSpMk id="110" creationId="{D2C07B25-8645-4A9F-B172-B2B1AC78C460}"/>
          </ac:grpSpMkLst>
        </pc:grpChg>
        <pc:grpChg chg="add mod topLvl">
          <ac:chgData name="Birgit Schoeberl" userId="8603c2e9-871f-4789-9c54-16c7b0c631e1" providerId="ADAL" clId="{A3528A44-ABA5-4189-A6B1-39CF1C590EF8}" dt="2017-10-12T18:00:53.245" v="2033" actId="164"/>
          <ac:grpSpMkLst>
            <pc:docMk/>
            <pc:sldMk cId="680858406" sldId="484"/>
            <ac:grpSpMk id="111" creationId="{658A172A-9FAF-45AA-8108-9603FEACE94D}"/>
          </ac:grpSpMkLst>
        </pc:grpChg>
        <pc:grpChg chg="add mod topLvl">
          <ac:chgData name="Birgit Schoeberl" userId="8603c2e9-871f-4789-9c54-16c7b0c631e1" providerId="ADAL" clId="{A3528A44-ABA5-4189-A6B1-39CF1C590EF8}" dt="2017-10-12T18:00:53.245" v="2033" actId="164"/>
          <ac:grpSpMkLst>
            <pc:docMk/>
            <pc:sldMk cId="680858406" sldId="484"/>
            <ac:grpSpMk id="114" creationId="{700BB6CE-1772-438D-8061-4D20F3BEC824}"/>
          </ac:grpSpMkLst>
        </pc:grpChg>
        <pc:grpChg chg="add mod topLvl">
          <ac:chgData name="Birgit Schoeberl" userId="8603c2e9-871f-4789-9c54-16c7b0c631e1" providerId="ADAL" clId="{A3528A44-ABA5-4189-A6B1-39CF1C590EF8}" dt="2017-10-12T18:00:53.245" v="2033" actId="164"/>
          <ac:grpSpMkLst>
            <pc:docMk/>
            <pc:sldMk cId="680858406" sldId="484"/>
            <ac:grpSpMk id="118" creationId="{DA5BEEE5-8F5E-4F12-8364-0BCC2B5CCD51}"/>
          </ac:grpSpMkLst>
        </pc:grpChg>
        <pc:grpChg chg="add mod">
          <ac:chgData name="Birgit Schoeberl" userId="8603c2e9-871f-4789-9c54-16c7b0c631e1" providerId="ADAL" clId="{A3528A44-ABA5-4189-A6B1-39CF1C590EF8}" dt="2017-10-12T18:08:36.651" v="2266" actId="1076"/>
          <ac:grpSpMkLst>
            <pc:docMk/>
            <pc:sldMk cId="680858406" sldId="484"/>
            <ac:grpSpMk id="127" creationId="{60818A5D-84E8-412F-AADB-56B088B69080}"/>
          </ac:grpSpMkLst>
        </pc:grpChg>
        <pc:grpChg chg="add mod">
          <ac:chgData name="Birgit Schoeberl" userId="8603c2e9-871f-4789-9c54-16c7b0c631e1" providerId="ADAL" clId="{A3528A44-ABA5-4189-A6B1-39CF1C590EF8}" dt="2017-10-12T18:08:58.106" v="2271" actId="1076"/>
          <ac:grpSpMkLst>
            <pc:docMk/>
            <pc:sldMk cId="680858406" sldId="484"/>
            <ac:grpSpMk id="130" creationId="{5B2F2BFC-BFF0-44ED-86C7-BCCAD68F59B4}"/>
          </ac:grpSpMkLst>
        </pc:grpChg>
        <pc:grpChg chg="add mod">
          <ac:chgData name="Birgit Schoeberl" userId="8603c2e9-871f-4789-9c54-16c7b0c631e1" providerId="ADAL" clId="{A3528A44-ABA5-4189-A6B1-39CF1C590EF8}" dt="2017-10-12T18:08:33.459" v="2265" actId="1076"/>
          <ac:grpSpMkLst>
            <pc:docMk/>
            <pc:sldMk cId="680858406" sldId="484"/>
            <ac:grpSpMk id="135" creationId="{6B5578E6-4D64-4C5D-AB21-F944842D4ACF}"/>
          </ac:grpSpMkLst>
        </pc:grpChg>
        <pc:cxnChg chg="add mod topLvl">
          <ac:chgData name="Birgit Schoeberl" userId="8603c2e9-871f-4789-9c54-16c7b0c631e1" providerId="ADAL" clId="{A3528A44-ABA5-4189-A6B1-39CF1C590EF8}" dt="2017-10-12T18:07:38.255" v="2254" actId="165"/>
          <ac:cxnSpMkLst>
            <pc:docMk/>
            <pc:sldMk cId="680858406" sldId="484"/>
            <ac:cxnSpMk id="58" creationId="{0ED32A23-9BB1-4E55-880E-E210808DA162}"/>
          </ac:cxnSpMkLst>
        </pc:cxnChg>
        <pc:cxnChg chg="add mod topLvl">
          <ac:chgData name="Birgit Schoeberl" userId="8603c2e9-871f-4789-9c54-16c7b0c631e1" providerId="ADAL" clId="{A3528A44-ABA5-4189-A6B1-39CF1C590EF8}" dt="2017-10-12T18:07:38.255" v="2254" actId="165"/>
          <ac:cxnSpMkLst>
            <pc:docMk/>
            <pc:sldMk cId="680858406" sldId="484"/>
            <ac:cxnSpMk id="62" creationId="{212E6632-6CD9-4BCA-9993-D0C6439A3C56}"/>
          </ac:cxnSpMkLst>
        </pc:cxnChg>
        <pc:cxnChg chg="add mod topLvl">
          <ac:chgData name="Birgit Schoeberl" userId="8603c2e9-871f-4789-9c54-16c7b0c631e1" providerId="ADAL" clId="{A3528A44-ABA5-4189-A6B1-39CF1C590EF8}" dt="2017-10-12T18:07:38.255" v="2254" actId="165"/>
          <ac:cxnSpMkLst>
            <pc:docMk/>
            <pc:sldMk cId="680858406" sldId="484"/>
            <ac:cxnSpMk id="91" creationId="{372032DD-3609-451F-AC6A-E808CA7D1B36}"/>
          </ac:cxnSpMkLst>
        </pc:cxnChg>
        <pc:cxnChg chg="add mod">
          <ac:chgData name="Birgit Schoeberl" userId="8603c2e9-871f-4789-9c54-16c7b0c631e1" providerId="ADAL" clId="{A3528A44-ABA5-4189-A6B1-39CF1C590EF8}" dt="2017-10-12T18:02:33.369" v="2068" actId="164"/>
          <ac:cxnSpMkLst>
            <pc:docMk/>
            <pc:sldMk cId="680858406" sldId="484"/>
            <ac:cxnSpMk id="101" creationId="{F5D14316-27E1-4ADA-AAD2-CAA8D924111E}"/>
          </ac:cxnSpMkLst>
        </pc:cxnChg>
        <pc:cxnChg chg="add mod">
          <ac:chgData name="Birgit Schoeberl" userId="8603c2e9-871f-4789-9c54-16c7b0c631e1" providerId="ADAL" clId="{A3528A44-ABA5-4189-A6B1-39CF1C590EF8}" dt="2017-10-12T18:02:33.369" v="2068" actId="164"/>
          <ac:cxnSpMkLst>
            <pc:docMk/>
            <pc:sldMk cId="680858406" sldId="484"/>
            <ac:cxnSpMk id="105" creationId="{C1D06839-1432-4031-9DA6-2F0B933A3C34}"/>
          </ac:cxnSpMkLst>
        </pc:cxnChg>
        <pc:cxnChg chg="add mod">
          <ac:chgData name="Birgit Schoeberl" userId="8603c2e9-871f-4789-9c54-16c7b0c631e1" providerId="ADAL" clId="{A3528A44-ABA5-4189-A6B1-39CF1C590EF8}" dt="2017-10-12T18:02:33.369" v="2068" actId="164"/>
          <ac:cxnSpMkLst>
            <pc:docMk/>
            <pc:sldMk cId="680858406" sldId="484"/>
            <ac:cxnSpMk id="106" creationId="{AEC5FA25-4A49-44D7-BF64-28EB91C65F4A}"/>
          </ac:cxnSpMkLst>
        </pc:cxnChg>
        <pc:cxnChg chg="add mod">
          <ac:chgData name="Birgit Schoeberl" userId="8603c2e9-871f-4789-9c54-16c7b0c631e1" providerId="ADAL" clId="{A3528A44-ABA5-4189-A6B1-39CF1C590EF8}" dt="2017-10-12T18:02:33.369" v="2068" actId="164"/>
          <ac:cxnSpMkLst>
            <pc:docMk/>
            <pc:sldMk cId="680858406" sldId="484"/>
            <ac:cxnSpMk id="108" creationId="{C7766FC5-40FA-48A7-AAB1-8711D8892EEA}"/>
          </ac:cxnSpMkLst>
        </pc:cxnChg>
        <pc:cxnChg chg="add mod topLvl">
          <ac:chgData name="Birgit Schoeberl" userId="8603c2e9-871f-4789-9c54-16c7b0c631e1" providerId="ADAL" clId="{A3528A44-ABA5-4189-A6B1-39CF1C590EF8}" dt="2017-10-12T18:00:53.245" v="2033" actId="164"/>
          <ac:cxnSpMkLst>
            <pc:docMk/>
            <pc:sldMk cId="680858406" sldId="484"/>
            <ac:cxnSpMk id="117" creationId="{EFBCBE35-4615-4D31-BE7E-A44444E38DA8}"/>
          </ac:cxnSpMkLst>
        </pc:cxnChg>
        <pc:cxnChg chg="add mod topLvl">
          <ac:chgData name="Birgit Schoeberl" userId="8603c2e9-871f-4789-9c54-16c7b0c631e1" providerId="ADAL" clId="{A3528A44-ABA5-4189-A6B1-39CF1C590EF8}" dt="2017-10-12T18:00:53.245" v="2033" actId="164"/>
          <ac:cxnSpMkLst>
            <pc:docMk/>
            <pc:sldMk cId="680858406" sldId="484"/>
            <ac:cxnSpMk id="121" creationId="{B1B0C7F2-00E6-493D-BF0B-40CA256E5112}"/>
          </ac:cxnSpMkLst>
        </pc:cxnChg>
        <pc:cxnChg chg="add mod topLvl">
          <ac:chgData name="Birgit Schoeberl" userId="8603c2e9-871f-4789-9c54-16c7b0c631e1" providerId="ADAL" clId="{A3528A44-ABA5-4189-A6B1-39CF1C590EF8}" dt="2017-10-12T18:00:53.245" v="2033" actId="164"/>
          <ac:cxnSpMkLst>
            <pc:docMk/>
            <pc:sldMk cId="680858406" sldId="484"/>
            <ac:cxnSpMk id="122" creationId="{34EF8F6B-5B35-4EAE-AE35-08CA4668CB06}"/>
          </ac:cxnSpMkLst>
        </pc:cxnChg>
        <pc:cxnChg chg="add mod">
          <ac:chgData name="Birgit Schoeberl" userId="8603c2e9-871f-4789-9c54-16c7b0c631e1" providerId="ADAL" clId="{A3528A44-ABA5-4189-A6B1-39CF1C590EF8}" dt="2017-10-12T18:00:53.245" v="2033" actId="164"/>
          <ac:cxnSpMkLst>
            <pc:docMk/>
            <pc:sldMk cId="680858406" sldId="484"/>
            <ac:cxnSpMk id="125" creationId="{3A109B19-89AC-468A-9C20-B3CE0751D8FC}"/>
          </ac:cxnSpMkLst>
        </pc:cxnChg>
        <pc:cxnChg chg="add mod">
          <ac:chgData name="Birgit Schoeberl" userId="8603c2e9-871f-4789-9c54-16c7b0c631e1" providerId="ADAL" clId="{A3528A44-ABA5-4189-A6B1-39CF1C590EF8}" dt="2017-10-12T18:08:43.842" v="2268" actId="208"/>
          <ac:cxnSpMkLst>
            <pc:docMk/>
            <pc:sldMk cId="680858406" sldId="484"/>
            <ac:cxnSpMk id="138" creationId="{438EB45A-FCAB-4A43-827E-7B2DA4BDAC32}"/>
          </ac:cxnSpMkLst>
        </pc:cxnChg>
        <pc:cxnChg chg="add mod">
          <ac:chgData name="Birgit Schoeberl" userId="8603c2e9-871f-4789-9c54-16c7b0c631e1" providerId="ADAL" clId="{A3528A44-ABA5-4189-A6B1-39CF1C590EF8}" dt="2017-10-12T18:08:54.010" v="2270" actId="208"/>
          <ac:cxnSpMkLst>
            <pc:docMk/>
            <pc:sldMk cId="680858406" sldId="484"/>
            <ac:cxnSpMk id="139" creationId="{61663461-43F1-40BD-A537-63CB56023197}"/>
          </ac:cxnSpMkLst>
        </pc:cxnChg>
      </pc:sldChg>
      <pc:sldChg chg="addSp delSp modSp add ord">
        <pc:chgData name="Birgit Schoeberl" userId="8603c2e9-871f-4789-9c54-16c7b0c631e1" providerId="ADAL" clId="{A3528A44-ABA5-4189-A6B1-39CF1C590EF8}" dt="2017-10-16T20:51:38.411" v="5534"/>
        <pc:sldMkLst>
          <pc:docMk/>
          <pc:sldMk cId="46475375" sldId="485"/>
        </pc:sldMkLst>
        <pc:spChg chg="mod">
          <ac:chgData name="Birgit Schoeberl" userId="8603c2e9-871f-4789-9c54-16c7b0c631e1" providerId="ADAL" clId="{A3528A44-ABA5-4189-A6B1-39CF1C590EF8}" dt="2017-10-12T22:07:04.852" v="3064" actId="20577"/>
          <ac:spMkLst>
            <pc:docMk/>
            <pc:sldMk cId="46475375" sldId="485"/>
            <ac:spMk id="2" creationId="{0579678E-8CD8-4521-A616-5AF33CD7BF6A}"/>
          </ac:spMkLst>
        </pc:spChg>
        <pc:spChg chg="del">
          <ac:chgData name="Birgit Schoeberl" userId="8603c2e9-871f-4789-9c54-16c7b0c631e1" providerId="ADAL" clId="{A3528A44-ABA5-4189-A6B1-39CF1C590EF8}" dt="2017-10-12T18:25:09.125" v="2664" actId="478"/>
          <ac:spMkLst>
            <pc:docMk/>
            <pc:sldMk cId="46475375" sldId="485"/>
            <ac:spMk id="3" creationId="{D6CEDDC7-160D-4F52-AAEC-28FBB995A4BC}"/>
          </ac:spMkLst>
        </pc:spChg>
        <pc:picChg chg="add del mod">
          <ac:chgData name="Birgit Schoeberl" userId="8603c2e9-871f-4789-9c54-16c7b0c631e1" providerId="ADAL" clId="{A3528A44-ABA5-4189-A6B1-39CF1C590EF8}" dt="2017-10-12T18:25:18.069" v="2667" actId="478"/>
          <ac:picMkLst>
            <pc:docMk/>
            <pc:sldMk cId="46475375" sldId="485"/>
            <ac:picMk id="5" creationId="{97604E2C-D827-4A61-A8C0-018FB41CB406}"/>
          </ac:picMkLst>
        </pc:picChg>
        <pc:picChg chg="add mod modCrop">
          <ac:chgData name="Birgit Schoeberl" userId="8603c2e9-871f-4789-9c54-16c7b0c631e1" providerId="ADAL" clId="{A3528A44-ABA5-4189-A6B1-39CF1C590EF8}" dt="2017-10-13T01:13:03.737" v="4218" actId="1076"/>
          <ac:picMkLst>
            <pc:docMk/>
            <pc:sldMk cId="46475375" sldId="485"/>
            <ac:picMk id="6" creationId="{78260AE6-8122-4E20-A7A4-369A8C770D4A}"/>
          </ac:picMkLst>
        </pc:picChg>
        <pc:picChg chg="add mod">
          <ac:chgData name="Birgit Schoeberl" userId="8603c2e9-871f-4789-9c54-16c7b0c631e1" providerId="ADAL" clId="{A3528A44-ABA5-4189-A6B1-39CF1C590EF8}" dt="2017-10-13T01:13:17.799" v="4310" actId="1035"/>
          <ac:picMkLst>
            <pc:docMk/>
            <pc:sldMk cId="46475375" sldId="485"/>
            <ac:picMk id="7" creationId="{68B7E793-D434-4930-A1E4-CA8BA8A4552A}"/>
          </ac:picMkLst>
        </pc:picChg>
      </pc:sldChg>
      <pc:sldChg chg="addSp delSp modSp add del ord">
        <pc:chgData name="Birgit Schoeberl" userId="8603c2e9-871f-4789-9c54-16c7b0c631e1" providerId="ADAL" clId="{A3528A44-ABA5-4189-A6B1-39CF1C590EF8}" dt="2017-10-16T20:51:32.892" v="5533" actId="2696"/>
        <pc:sldMkLst>
          <pc:docMk/>
          <pc:sldMk cId="2855863373" sldId="486"/>
        </pc:sldMkLst>
        <pc:spChg chg="mod">
          <ac:chgData name="Birgit Schoeberl" userId="8603c2e9-871f-4789-9c54-16c7b0c631e1" providerId="ADAL" clId="{A3528A44-ABA5-4189-A6B1-39CF1C590EF8}" dt="2017-10-12T22:22:21.855" v="3377" actId="20577"/>
          <ac:spMkLst>
            <pc:docMk/>
            <pc:sldMk cId="2855863373" sldId="486"/>
            <ac:spMk id="2" creationId="{3EF10B09-4378-4ED3-91C5-7E466E028F11}"/>
          </ac:spMkLst>
        </pc:spChg>
        <pc:spChg chg="add del mod">
          <ac:chgData name="Birgit Schoeberl" userId="8603c2e9-871f-4789-9c54-16c7b0c631e1" providerId="ADAL" clId="{A3528A44-ABA5-4189-A6B1-39CF1C590EF8}" dt="2017-10-12T22:21:44.253" v="3305" actId="20577"/>
          <ac:spMkLst>
            <pc:docMk/>
            <pc:sldMk cId="2855863373" sldId="486"/>
            <ac:spMk id="6" creationId="{FDEE1152-2EE9-4BC8-AE64-A715D461761D}"/>
          </ac:spMkLst>
        </pc:spChg>
        <pc:spChg chg="add mod">
          <ac:chgData name="Birgit Schoeberl" userId="8603c2e9-871f-4789-9c54-16c7b0c631e1" providerId="ADAL" clId="{A3528A44-ABA5-4189-A6B1-39CF1C590EF8}" dt="2017-10-12T22:21:42.653" v="3303" actId="20577"/>
          <ac:spMkLst>
            <pc:docMk/>
            <pc:sldMk cId="2855863373" sldId="486"/>
            <ac:spMk id="7" creationId="{D0DEB20D-B4F2-4C31-8AA1-2A75A6F77504}"/>
          </ac:spMkLst>
        </pc:spChg>
        <pc:spChg chg="del mod">
          <ac:chgData name="Birgit Schoeberl" userId="8603c2e9-871f-4789-9c54-16c7b0c631e1" providerId="ADAL" clId="{A3528A44-ABA5-4189-A6B1-39CF1C590EF8}" dt="2017-10-12T22:19:29.458" v="3265" actId="478"/>
          <ac:spMkLst>
            <pc:docMk/>
            <pc:sldMk cId="2855863373" sldId="486"/>
            <ac:spMk id="9" creationId="{0B64563B-2895-4ACB-9C6E-3471A13B8352}"/>
          </ac:spMkLst>
        </pc:spChg>
        <pc:spChg chg="del">
          <ac:chgData name="Birgit Schoeberl" userId="8603c2e9-871f-4789-9c54-16c7b0c631e1" providerId="ADAL" clId="{A3528A44-ABA5-4189-A6B1-39CF1C590EF8}" dt="2017-10-12T22:19:34.183" v="3268" actId="478"/>
          <ac:spMkLst>
            <pc:docMk/>
            <pc:sldMk cId="2855863373" sldId="486"/>
            <ac:spMk id="10" creationId="{ECFBD882-C71B-4608-BCD2-1CEBA2C18177}"/>
          </ac:spMkLst>
        </pc:spChg>
        <pc:spChg chg="del">
          <ac:chgData name="Birgit Schoeberl" userId="8603c2e9-871f-4789-9c54-16c7b0c631e1" providerId="ADAL" clId="{A3528A44-ABA5-4189-A6B1-39CF1C590EF8}" dt="2017-10-12T19:04:51.203" v="2881" actId="478"/>
          <ac:spMkLst>
            <pc:docMk/>
            <pc:sldMk cId="2855863373" sldId="486"/>
            <ac:spMk id="11" creationId="{6859383B-9A5B-4A94-9A78-228E06A7AED0}"/>
          </ac:spMkLst>
        </pc:spChg>
        <pc:spChg chg="del">
          <ac:chgData name="Birgit Schoeberl" userId="8603c2e9-871f-4789-9c54-16c7b0c631e1" providerId="ADAL" clId="{A3528A44-ABA5-4189-A6B1-39CF1C590EF8}" dt="2017-10-12T22:19:23.297" v="3262" actId="478"/>
          <ac:spMkLst>
            <pc:docMk/>
            <pc:sldMk cId="2855863373" sldId="486"/>
            <ac:spMk id="12" creationId="{B0881046-7AFC-4ECD-8D0A-DFF37B03DD99}"/>
          </ac:spMkLst>
        </pc:spChg>
        <pc:spChg chg="del">
          <ac:chgData name="Birgit Schoeberl" userId="8603c2e9-871f-4789-9c54-16c7b0c631e1" providerId="ADAL" clId="{A3528A44-ABA5-4189-A6B1-39CF1C590EF8}" dt="2017-10-12T22:19:16.402" v="3261" actId="478"/>
          <ac:spMkLst>
            <pc:docMk/>
            <pc:sldMk cId="2855863373" sldId="486"/>
            <ac:spMk id="13" creationId="{DDD21DD0-A518-4BF7-BC1C-1AE21726527C}"/>
          </ac:spMkLst>
        </pc:spChg>
        <pc:spChg chg="del">
          <ac:chgData name="Birgit Schoeberl" userId="8603c2e9-871f-4789-9c54-16c7b0c631e1" providerId="ADAL" clId="{A3528A44-ABA5-4189-A6B1-39CF1C590EF8}" dt="2017-10-12T22:19:32.613" v="3267" actId="478"/>
          <ac:spMkLst>
            <pc:docMk/>
            <pc:sldMk cId="2855863373" sldId="486"/>
            <ac:spMk id="14" creationId="{F9B36348-6100-4B4D-8A19-2FACB205FF86}"/>
          </ac:spMkLst>
        </pc:spChg>
        <pc:spChg chg="del">
          <ac:chgData name="Birgit Schoeberl" userId="8603c2e9-871f-4789-9c54-16c7b0c631e1" providerId="ADAL" clId="{A3528A44-ABA5-4189-A6B1-39CF1C590EF8}" dt="2017-10-12T22:19:30.959" v="3266" actId="478"/>
          <ac:spMkLst>
            <pc:docMk/>
            <pc:sldMk cId="2855863373" sldId="486"/>
            <ac:spMk id="15" creationId="{10085472-78A7-48AF-87F8-530F01DE3E31}"/>
          </ac:spMkLst>
        </pc:spChg>
        <pc:spChg chg="del">
          <ac:chgData name="Birgit Schoeberl" userId="8603c2e9-871f-4789-9c54-16c7b0c631e1" providerId="ADAL" clId="{A3528A44-ABA5-4189-A6B1-39CF1C590EF8}" dt="2017-10-12T19:04:52.819" v="2882" actId="478"/>
          <ac:spMkLst>
            <pc:docMk/>
            <pc:sldMk cId="2855863373" sldId="486"/>
            <ac:spMk id="16" creationId="{2CF274A9-F0AF-4235-BF2E-95DC47FF2666}"/>
          </ac:spMkLst>
        </pc:spChg>
        <pc:spChg chg="del">
          <ac:chgData name="Birgit Schoeberl" userId="8603c2e9-871f-4789-9c54-16c7b0c631e1" providerId="ADAL" clId="{A3528A44-ABA5-4189-A6B1-39CF1C590EF8}" dt="2017-10-12T19:04:55.723" v="2883" actId="478"/>
          <ac:spMkLst>
            <pc:docMk/>
            <pc:sldMk cId="2855863373" sldId="486"/>
            <ac:spMk id="17" creationId="{01DF9D83-5D03-4CBA-B464-85C82A0AAD38}"/>
          </ac:spMkLst>
        </pc:spChg>
        <pc:spChg chg="del">
          <ac:chgData name="Birgit Schoeberl" userId="8603c2e9-871f-4789-9c54-16c7b0c631e1" providerId="ADAL" clId="{A3528A44-ABA5-4189-A6B1-39CF1C590EF8}" dt="2017-10-12T22:19:39.378" v="3270" actId="478"/>
          <ac:spMkLst>
            <pc:docMk/>
            <pc:sldMk cId="2855863373" sldId="486"/>
            <ac:spMk id="18" creationId="{A2131138-4A70-452B-BA73-F53E794C6BAD}"/>
          </ac:spMkLst>
        </pc:spChg>
        <pc:spChg chg="del">
          <ac:chgData name="Birgit Schoeberl" userId="8603c2e9-871f-4789-9c54-16c7b0c631e1" providerId="ADAL" clId="{A3528A44-ABA5-4189-A6B1-39CF1C590EF8}" dt="2017-10-12T22:19:37.866" v="3269" actId="478"/>
          <ac:spMkLst>
            <pc:docMk/>
            <pc:sldMk cId="2855863373" sldId="486"/>
            <ac:spMk id="19" creationId="{D075CB17-658E-4FDD-B720-CCC3A0C80F84}"/>
          </ac:spMkLst>
        </pc:spChg>
        <pc:spChg chg="add mod">
          <ac:chgData name="Birgit Schoeberl" userId="8603c2e9-871f-4789-9c54-16c7b0c631e1" providerId="ADAL" clId="{A3528A44-ABA5-4189-A6B1-39CF1C590EF8}" dt="2017-10-12T22:21:27.694" v="3295" actId="20577"/>
          <ac:spMkLst>
            <pc:docMk/>
            <pc:sldMk cId="2855863373" sldId="486"/>
            <ac:spMk id="22" creationId="{1DE7B78C-F4E8-4B64-9BB2-19B791A65ACD}"/>
          </ac:spMkLst>
        </pc:spChg>
        <pc:spChg chg="add mod">
          <ac:chgData name="Birgit Schoeberl" userId="8603c2e9-871f-4789-9c54-16c7b0c631e1" providerId="ADAL" clId="{A3528A44-ABA5-4189-A6B1-39CF1C590EF8}" dt="2017-10-12T22:21:38.162" v="3301" actId="20577"/>
          <ac:spMkLst>
            <pc:docMk/>
            <pc:sldMk cId="2855863373" sldId="486"/>
            <ac:spMk id="24" creationId="{BB2932D5-0163-430A-A1DE-3E4148E5B2D9}"/>
          </ac:spMkLst>
        </pc:spChg>
        <pc:cxnChg chg="add mod">
          <ac:chgData name="Birgit Schoeberl" userId="8603c2e9-871f-4789-9c54-16c7b0c631e1" providerId="ADAL" clId="{A3528A44-ABA5-4189-A6B1-39CF1C590EF8}" dt="2017-10-12T22:20:10.677" v="3275" actId="208"/>
          <ac:cxnSpMkLst>
            <pc:docMk/>
            <pc:sldMk cId="2855863373" sldId="486"/>
            <ac:cxnSpMk id="5" creationId="{02B83857-B6F9-4F70-9369-18AAD74CD319}"/>
          </ac:cxnSpMkLst>
        </pc:cxnChg>
        <pc:cxnChg chg="del">
          <ac:chgData name="Birgit Schoeberl" userId="8603c2e9-871f-4789-9c54-16c7b0c631e1" providerId="ADAL" clId="{A3528A44-ABA5-4189-A6B1-39CF1C590EF8}" dt="2017-10-12T22:19:25.131" v="3263" actId="478"/>
          <ac:cxnSpMkLst>
            <pc:docMk/>
            <pc:sldMk cId="2855863373" sldId="486"/>
            <ac:cxnSpMk id="8" creationId="{1D7BF386-7F43-49A2-86B3-222E742E227D}"/>
          </ac:cxnSpMkLst>
        </pc:cxnChg>
        <pc:cxnChg chg="add mod">
          <ac:chgData name="Birgit Schoeberl" userId="8603c2e9-871f-4789-9c54-16c7b0c631e1" providerId="ADAL" clId="{A3528A44-ABA5-4189-A6B1-39CF1C590EF8}" dt="2017-10-12T22:21:48.843" v="3306" actId="208"/>
          <ac:cxnSpMkLst>
            <pc:docMk/>
            <pc:sldMk cId="2855863373" sldId="486"/>
            <ac:cxnSpMk id="21" creationId="{37252AC4-305A-49EB-8B5A-86547BAFF26E}"/>
          </ac:cxnSpMkLst>
        </pc:cxnChg>
      </pc:sldChg>
      <pc:sldChg chg="addSp delSp modSp add">
        <pc:chgData name="Birgit Schoeberl" userId="8603c2e9-871f-4789-9c54-16c7b0c631e1" providerId="ADAL" clId="{A3528A44-ABA5-4189-A6B1-39CF1C590EF8}" dt="2017-10-13T01:31:15.370" v="4985" actId="478"/>
        <pc:sldMkLst>
          <pc:docMk/>
          <pc:sldMk cId="2022559524" sldId="487"/>
        </pc:sldMkLst>
        <pc:spChg chg="mod">
          <ac:chgData name="Birgit Schoeberl" userId="8603c2e9-871f-4789-9c54-16c7b0c631e1" providerId="ADAL" clId="{A3528A44-ABA5-4189-A6B1-39CF1C590EF8}" dt="2017-10-12T22:17:47.595" v="3259" actId="20577"/>
          <ac:spMkLst>
            <pc:docMk/>
            <pc:sldMk cId="2022559524" sldId="487"/>
            <ac:spMk id="2" creationId="{F1177B96-C5B1-4CE8-AA77-C7CD44B072C9}"/>
          </ac:spMkLst>
        </pc:spChg>
        <pc:spChg chg="del">
          <ac:chgData name="Birgit Schoeberl" userId="8603c2e9-871f-4789-9c54-16c7b0c631e1" providerId="ADAL" clId="{A3528A44-ABA5-4189-A6B1-39CF1C590EF8}" dt="2017-10-12T22:07:40.471" v="3066" actId="478"/>
          <ac:spMkLst>
            <pc:docMk/>
            <pc:sldMk cId="2022559524" sldId="487"/>
            <ac:spMk id="3" creationId="{9B233969-E8C7-4CA3-AFD0-DC1403DE46E7}"/>
          </ac:spMkLst>
        </pc:spChg>
        <pc:spChg chg="add mod">
          <ac:chgData name="Birgit Schoeberl" userId="8603c2e9-871f-4789-9c54-16c7b0c631e1" providerId="ADAL" clId="{A3528A44-ABA5-4189-A6B1-39CF1C590EF8}" dt="2017-10-12T22:09:11.159" v="3099" actId="113"/>
          <ac:spMkLst>
            <pc:docMk/>
            <pc:sldMk cId="2022559524" sldId="487"/>
            <ac:spMk id="6" creationId="{17C7BE79-DA20-4F5E-9288-68FD67CC7FF7}"/>
          </ac:spMkLst>
        </pc:spChg>
        <pc:spChg chg="add mod">
          <ac:chgData name="Birgit Schoeberl" userId="8603c2e9-871f-4789-9c54-16c7b0c631e1" providerId="ADAL" clId="{A3528A44-ABA5-4189-A6B1-39CF1C590EF8}" dt="2017-10-12T22:12:36.218" v="3137" actId="20577"/>
          <ac:spMkLst>
            <pc:docMk/>
            <pc:sldMk cId="2022559524" sldId="487"/>
            <ac:spMk id="7" creationId="{DF9A17CC-E83B-4D5D-BE9C-266654B7C080}"/>
          </ac:spMkLst>
        </pc:spChg>
        <pc:spChg chg="add mod">
          <ac:chgData name="Birgit Schoeberl" userId="8603c2e9-871f-4789-9c54-16c7b0c631e1" providerId="ADAL" clId="{A3528A44-ABA5-4189-A6B1-39CF1C590EF8}" dt="2017-10-12T22:17:01.846" v="3248" actId="20577"/>
          <ac:spMkLst>
            <pc:docMk/>
            <pc:sldMk cId="2022559524" sldId="487"/>
            <ac:spMk id="9" creationId="{F1FD0196-ED27-488E-8B28-EC094944A812}"/>
          </ac:spMkLst>
        </pc:spChg>
        <pc:spChg chg="add mod">
          <ac:chgData name="Birgit Schoeberl" userId="8603c2e9-871f-4789-9c54-16c7b0c631e1" providerId="ADAL" clId="{A3528A44-ABA5-4189-A6B1-39CF1C590EF8}" dt="2017-10-13T01:15:10.963" v="4400" actId="478"/>
          <ac:spMkLst>
            <pc:docMk/>
            <pc:sldMk cId="2022559524" sldId="487"/>
            <ac:spMk id="11" creationId="{B9483B21-684D-4D94-AB42-5563585021A8}"/>
          </ac:spMkLst>
        </pc:spChg>
        <pc:graphicFrameChg chg="add mod ord modGraphic">
          <ac:chgData name="Birgit Schoeberl" userId="8603c2e9-871f-4789-9c54-16c7b0c631e1" providerId="ADAL" clId="{A3528A44-ABA5-4189-A6B1-39CF1C590EF8}" dt="2017-10-12T22:11:22.106" v="3127" actId="167"/>
          <ac:graphicFrameMkLst>
            <pc:docMk/>
            <pc:sldMk cId="2022559524" sldId="487"/>
            <ac:graphicFrameMk id="8" creationId="{AE3E7433-BDFB-487A-80D3-D39C0ACFA94E}"/>
          </ac:graphicFrameMkLst>
        </pc:graphicFrameChg>
        <pc:picChg chg="add mod ord">
          <ac:chgData name="Birgit Schoeberl" userId="8603c2e9-871f-4789-9c54-16c7b0c631e1" providerId="ADAL" clId="{A3528A44-ABA5-4189-A6B1-39CF1C590EF8}" dt="2017-10-12T22:12:05.078" v="3128" actId="167"/>
          <ac:picMkLst>
            <pc:docMk/>
            <pc:sldMk cId="2022559524" sldId="487"/>
            <ac:picMk id="5" creationId="{1A64FAA1-FA60-42BC-A3B9-51F29637F884}"/>
          </ac:picMkLst>
        </pc:picChg>
        <pc:picChg chg="add mod">
          <ac:chgData name="Birgit Schoeberl" userId="8603c2e9-871f-4789-9c54-16c7b0c631e1" providerId="ADAL" clId="{A3528A44-ABA5-4189-A6B1-39CF1C590EF8}" dt="2017-10-13T01:14:43.824" v="4373" actId="1035"/>
          <ac:picMkLst>
            <pc:docMk/>
            <pc:sldMk cId="2022559524" sldId="487"/>
            <ac:picMk id="10" creationId="{F4C3F87B-8EBA-4A54-91D4-52BCC140D4D5}"/>
          </ac:picMkLst>
        </pc:picChg>
        <pc:picChg chg="add del">
          <ac:chgData name="Birgit Schoeberl" userId="8603c2e9-871f-4789-9c54-16c7b0c631e1" providerId="ADAL" clId="{A3528A44-ABA5-4189-A6B1-39CF1C590EF8}" dt="2017-10-13T01:31:15.370" v="4985" actId="478"/>
          <ac:picMkLst>
            <pc:docMk/>
            <pc:sldMk cId="2022559524" sldId="487"/>
            <ac:picMk id="12" creationId="{27451D7F-7D05-480F-9A1F-031DCAB1F87D}"/>
          </ac:picMkLst>
        </pc:picChg>
      </pc:sldChg>
      <pc:sldChg chg="add del">
        <pc:chgData name="Birgit Schoeberl" userId="8603c2e9-871f-4789-9c54-16c7b0c631e1" providerId="ADAL" clId="{A3528A44-ABA5-4189-A6B1-39CF1C590EF8}" dt="2017-10-13T15:12:49.144" v="5362" actId="2696"/>
        <pc:sldMkLst>
          <pc:docMk/>
          <pc:sldMk cId="291987365" sldId="490"/>
        </pc:sldMkLst>
      </pc:sldChg>
      <pc:sldChg chg="modSp add">
        <pc:chgData name="Birgit Schoeberl" userId="8603c2e9-871f-4789-9c54-16c7b0c631e1" providerId="ADAL" clId="{A3528A44-ABA5-4189-A6B1-39CF1C590EF8}" dt="2017-10-13T15:13:07.538" v="5405" actId="20577"/>
        <pc:sldMkLst>
          <pc:docMk/>
          <pc:sldMk cId="1751822893" sldId="491"/>
        </pc:sldMkLst>
        <pc:spChg chg="mod">
          <ac:chgData name="Birgit Schoeberl" userId="8603c2e9-871f-4789-9c54-16c7b0c631e1" providerId="ADAL" clId="{A3528A44-ABA5-4189-A6B1-39CF1C590EF8}" dt="2017-10-13T15:13:07.538" v="5405" actId="20577"/>
          <ac:spMkLst>
            <pc:docMk/>
            <pc:sldMk cId="1751822893" sldId="491"/>
            <ac:spMk id="2" creationId="{8526E320-A1CB-49AC-A525-103A0CAD8F6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2" dt="2017-10-18T14:34:38.062" idx="16">
    <p:pos x="10" y="10"/>
    <p:text>Changed 'calculating' to 'predicting'</p:text>
    <p:extLst>
      <p:ext uri="{C676402C-5697-4E1C-873F-D02D1690AC5C}">
        <p15:threadingInfo xmlns:p15="http://schemas.microsoft.com/office/powerpoint/2012/main" timeZoneBias="240"/>
      </p:ext>
    </p:extLst>
  </p:cm>
  <p:cm authorId="32" dt="2017-10-18T14:36:21.021" idx="17">
    <p:pos x="10" y="106"/>
    <p:text>changed Acambis to Baseline PRNT</p:text>
    <p:extLst>
      <p:ext uri="{C676402C-5697-4E1C-873F-D02D1690AC5C}">
        <p15:threadingInfo xmlns:p15="http://schemas.microsoft.com/office/powerpoint/2012/main" timeZoneBias="240">
          <p15:parentCm authorId="32" idx="16"/>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2" dt="2017-10-18T15:12:14.457" idx="18">
    <p:pos x="4107" y="271"/>
    <p:text>Chagned the title to have key take-away</p:text>
    <p:extLst>
      <p:ext uri="{C676402C-5697-4E1C-873F-D02D1690AC5C}">
        <p15:threadingInfo xmlns:p15="http://schemas.microsoft.com/office/powerpoint/2012/main" timeZoneBias="240"/>
      </p:ext>
    </p:extLst>
  </p:cm>
  <p:cm authorId="32" dt="2017-10-18T15:14:46.460" idx="19">
    <p:pos x="4107" y="367"/>
    <p:text>Included a caption with layperson explanation for slide</p:text>
    <p:extLst>
      <p:ext uri="{C676402C-5697-4E1C-873F-D02D1690AC5C}">
        <p15:threadingInfo xmlns:p15="http://schemas.microsoft.com/office/powerpoint/2012/main" timeZoneBias="240">
          <p15:parentCm authorId="32" idx="1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2" dt="2017-10-18T15:20:46.633" idx="20">
    <p:pos x="386" y="1693"/>
    <p:text>Added interpretation disclaimer, changed title to key take away</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2" dt="2017-10-18T16:10:17.039" idx="23">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AD34D3-DA7A-334E-AC60-908EDA6EE9E8}" type="datetimeFigureOut">
              <a:rPr lang="en-US" smtClean="0"/>
              <a:t>11/2/17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4F6368-2395-CD4F-8F30-0EAEC9F6AB6B}" type="slidenum">
              <a:rPr lang="en-US" smtClean="0"/>
              <a:t>‹#›</a:t>
            </a:fld>
            <a:endParaRPr lang="en-US"/>
          </a:p>
        </p:txBody>
      </p:sp>
    </p:spTree>
    <p:extLst>
      <p:ext uri="{BB962C8B-B14F-4D97-AF65-F5344CB8AC3E}">
        <p14:creationId xmlns:p14="http://schemas.microsoft.com/office/powerpoint/2010/main" val="13551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92862-73E7-0542-801E-164C05DB207A}" type="datetimeFigureOut">
              <a:rPr lang="en-US" smtClean="0"/>
              <a:t>11/2/17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8C829-DA1D-B24A-97AB-FD8C332F8415}" type="slidenum">
              <a:rPr lang="en-US" smtClean="0"/>
              <a:t>‹#›</a:t>
            </a:fld>
            <a:endParaRPr lang="en-US"/>
          </a:p>
        </p:txBody>
      </p:sp>
    </p:spTree>
    <p:extLst>
      <p:ext uri="{BB962C8B-B14F-4D97-AF65-F5344CB8AC3E}">
        <p14:creationId xmlns:p14="http://schemas.microsoft.com/office/powerpoint/2010/main" val="63125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a:t>
            </a:fld>
            <a:endParaRPr lang="en-US"/>
          </a:p>
        </p:txBody>
      </p:sp>
    </p:spTree>
    <p:extLst>
      <p:ext uri="{BB962C8B-B14F-4D97-AF65-F5344CB8AC3E}">
        <p14:creationId xmlns:p14="http://schemas.microsoft.com/office/powerpoint/2010/main" val="3711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12</a:t>
            </a:fld>
            <a:endParaRPr lang="en-US"/>
          </a:p>
        </p:txBody>
      </p:sp>
    </p:spTree>
    <p:extLst>
      <p:ext uri="{BB962C8B-B14F-4D97-AF65-F5344CB8AC3E}">
        <p14:creationId xmlns:p14="http://schemas.microsoft.com/office/powerpoint/2010/main" val="50132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 simple 1-sentence statement of what information</a:t>
            </a:r>
            <a:r>
              <a:rPr lang="en-US" baseline="0"/>
              <a:t> this equation gives us. </a:t>
            </a:r>
            <a:r>
              <a:rPr lang="en-US" baseline="0" err="1"/>
              <a:t>i.e</a:t>
            </a:r>
            <a:r>
              <a:rPr lang="en-US" baseline="0"/>
              <a:t> “A ration of likelihood that a vaccinated child will not get VCD.”</a:t>
            </a:r>
          </a:p>
          <a:p>
            <a:pPr marL="171450" indent="-171450">
              <a:buFont typeface="Arial" charset="0"/>
              <a:buChar char="•"/>
            </a:pPr>
            <a:r>
              <a:rPr lang="en-US" baseline="0"/>
              <a:t>They won’t take this as speaking down to them, they will take it as us proving that we know how they use the term ‘efficacy’ and are working from the same definition.</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13</a:t>
            </a:fld>
            <a:endParaRPr lang="en-US"/>
          </a:p>
        </p:txBody>
      </p:sp>
    </p:spTree>
    <p:extLst>
      <p:ext uri="{BB962C8B-B14F-4D97-AF65-F5344CB8AC3E}">
        <p14:creationId xmlns:p14="http://schemas.microsoft.com/office/powerpoint/2010/main" val="47447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Efficacy </a:t>
            </a:r>
            <a:r>
              <a:rPr lang="en-US" sz="1200" dirty="0" err="1" smtClean="0"/>
              <a:t>Marginials</a:t>
            </a:r>
            <a:r>
              <a:rPr lang="en-US" sz="1200" dirty="0" smtClean="0"/>
              <a:t> are Computed from the Age Distribution</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14</a:t>
            </a:fld>
            <a:endParaRPr lang="en-US"/>
          </a:p>
        </p:txBody>
      </p:sp>
    </p:spTree>
    <p:extLst>
      <p:ext uri="{BB962C8B-B14F-4D97-AF65-F5344CB8AC3E}">
        <p14:creationId xmlns:p14="http://schemas.microsoft.com/office/powerpoint/2010/main" val="95992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15</a:t>
            </a:fld>
            <a:endParaRPr lang="en-US"/>
          </a:p>
        </p:txBody>
      </p:sp>
    </p:spTree>
    <p:extLst>
      <p:ext uri="{BB962C8B-B14F-4D97-AF65-F5344CB8AC3E}">
        <p14:creationId xmlns:p14="http://schemas.microsoft.com/office/powerpoint/2010/main" val="43245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16</a:t>
            </a:fld>
            <a:endParaRPr lang="en-US"/>
          </a:p>
        </p:txBody>
      </p:sp>
    </p:spTree>
    <p:extLst>
      <p:ext uri="{BB962C8B-B14F-4D97-AF65-F5344CB8AC3E}">
        <p14:creationId xmlns:p14="http://schemas.microsoft.com/office/powerpoint/2010/main" val="839476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make</a:t>
            </a:r>
            <a:r>
              <a:rPr lang="en-US" baseline="0"/>
              <a:t> clear when we are showing their own findings </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22</a:t>
            </a:fld>
            <a:endParaRPr lang="en-US"/>
          </a:p>
        </p:txBody>
      </p:sp>
    </p:spTree>
    <p:extLst>
      <p:ext uri="{BB962C8B-B14F-4D97-AF65-F5344CB8AC3E}">
        <p14:creationId xmlns:p14="http://schemas.microsoft.com/office/powerpoint/2010/main" val="132161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our last meeting we spoke about additional research items of interest</a:t>
            </a:r>
          </a:p>
          <a:p>
            <a:r>
              <a:rPr lang="en-US" dirty="0" smtClean="0"/>
              <a:t>We have three exciting inferences to share with you today</a:t>
            </a:r>
          </a:p>
          <a:p>
            <a:r>
              <a:rPr lang="en-US" dirty="0" smtClean="0"/>
              <a:t>The first is regarding whether or not there is a confounding relationship between Infection History and Age</a:t>
            </a:r>
          </a:p>
          <a:p>
            <a:pPr marL="171450" indent="-171450">
              <a:buFontTx/>
              <a:buChar char="-"/>
            </a:pPr>
            <a:r>
              <a:rPr lang="en-US" baseline="0" dirty="0" smtClean="0"/>
              <a:t>We know that you have been trying to tease out if age is a proxy for infection history or a factor in and of itself. We have some inferences from our models that help shed some light on this</a:t>
            </a:r>
            <a:endParaRPr lang="en-US" baseline="0" dirty="0"/>
          </a:p>
          <a:p>
            <a:pPr marL="0" indent="0">
              <a:buFontTx/>
              <a:buNone/>
            </a:pPr>
            <a:r>
              <a:rPr lang="en-US" baseline="0" dirty="0" smtClean="0"/>
              <a:t>The second is</a:t>
            </a:r>
            <a:r>
              <a:rPr lang="mr-IN" baseline="0" dirty="0" smtClean="0"/>
              <a:t>…</a:t>
            </a:r>
            <a:r>
              <a:rPr lang="en-US" baseline="0" dirty="0" smtClean="0"/>
              <a:t> we know that determining the cutoff point for age is something that you’re interested in </a:t>
            </a:r>
            <a:r>
              <a:rPr lang="en-US" baseline="0" dirty="0" err="1" smtClean="0"/>
              <a:t>workign</a:t>
            </a:r>
            <a:r>
              <a:rPr lang="en-US" baseline="0" dirty="0" smtClean="0"/>
              <a:t> with REFS for</a:t>
            </a:r>
            <a:r>
              <a:rPr lang="mr-IN" baseline="0" dirty="0" smtClean="0"/>
              <a:t>…</a:t>
            </a:r>
            <a:r>
              <a:rPr lang="en-US" baseline="0" dirty="0" smtClean="0"/>
              <a:t> we are presenting here that REFs and GNS can help with this</a:t>
            </a:r>
            <a:r>
              <a:rPr lang="mr-IN" baseline="0" dirty="0" smtClean="0"/>
              <a:t>…</a:t>
            </a:r>
            <a:endParaRPr lang="en-US" baseline="0" dirty="0" smtClean="0"/>
          </a:p>
          <a:p>
            <a:pPr marL="0" indent="0">
              <a:buFontTx/>
              <a:buNone/>
            </a:pPr>
            <a:endParaRPr lang="en-US" baseline="0" dirty="0" smtClean="0"/>
          </a:p>
          <a:p>
            <a:pPr marL="0" indent="0">
              <a:buFontTx/>
              <a:buNone/>
            </a:pPr>
            <a:r>
              <a:rPr lang="en-US" baseline="0" dirty="0" smtClean="0"/>
              <a:t>The third is can Refs stratify subjects into subgroups and then calculate efficacy for those subgroups. We’ve done this with age.</a:t>
            </a:r>
            <a:endParaRPr lang="en-US" baseline="0" dirty="0"/>
          </a:p>
        </p:txBody>
      </p:sp>
      <p:sp>
        <p:nvSpPr>
          <p:cNvPr id="4" name="Slide Number Placeholder 3"/>
          <p:cNvSpPr>
            <a:spLocks noGrp="1"/>
          </p:cNvSpPr>
          <p:nvPr>
            <p:ph type="sldNum" sz="quarter" idx="10"/>
          </p:nvPr>
        </p:nvSpPr>
        <p:spPr/>
        <p:txBody>
          <a:bodyPr/>
          <a:lstStyle/>
          <a:p>
            <a:fld id="{B748C829-DA1D-B24A-97AB-FD8C332F8415}" type="slidenum">
              <a:rPr lang="en-US" smtClean="0"/>
              <a:t>2</a:t>
            </a:fld>
            <a:endParaRPr lang="en-US"/>
          </a:p>
        </p:txBody>
      </p:sp>
    </p:spTree>
    <p:extLst>
      <p:ext uri="{BB962C8B-B14F-4D97-AF65-F5344CB8AC3E}">
        <p14:creationId xmlns:p14="http://schemas.microsoft.com/office/powerpoint/2010/main" val="126536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to ’construction</a:t>
            </a:r>
            <a:r>
              <a:rPr lang="en-US" baseline="0"/>
              <a:t> and performance’?</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3</a:t>
            </a:fld>
            <a:endParaRPr lang="en-US"/>
          </a:p>
        </p:txBody>
      </p:sp>
    </p:spTree>
    <p:extLst>
      <p:ext uri="{BB962C8B-B14F-4D97-AF65-F5344CB8AC3E}">
        <p14:creationId xmlns:p14="http://schemas.microsoft.com/office/powerpoint/2010/main" val="185961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this is a proof of concept study: one trial, given the correct data, can be used to predict results of a future study, even in a different region.</a:t>
            </a:r>
          </a:p>
          <a:p>
            <a:r>
              <a:rPr lang="en-US" baseline="0" dirty="0" smtClean="0"/>
              <a:t>We used CYD14 because the data collected was similar to the data we used to validate (CDY15). </a:t>
            </a:r>
          </a:p>
          <a:p>
            <a:endParaRPr lang="en-US" baseline="0" dirty="0" smtClean="0"/>
          </a:p>
          <a:p>
            <a:r>
              <a:rPr lang="en-US" baseline="0" dirty="0" smtClean="0"/>
              <a:t>The question of ‘could we use CYD23 to predict 14/15’ is a separate study that would be dependent on the data available in CYD23 and the questions being asked. HOWEVER, we demonstrate here that predicting one trial with another is possible given the right data.</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4</a:t>
            </a:fld>
            <a:endParaRPr lang="en-US"/>
          </a:p>
        </p:txBody>
      </p:sp>
    </p:spTree>
    <p:extLst>
      <p:ext uri="{BB962C8B-B14F-4D97-AF65-F5344CB8AC3E}">
        <p14:creationId xmlns:p14="http://schemas.microsoft.com/office/powerpoint/2010/main" val="39303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smtClean="0"/>
          </a:p>
          <a:p>
            <a:pPr marL="171450" indent="-171450">
              <a:buFont typeface="Arial" charset="0"/>
              <a:buChar char="•"/>
            </a:pPr>
            <a:r>
              <a:rPr lang="en-US" baseline="0" dirty="0" smtClean="0"/>
              <a:t>Make </a:t>
            </a:r>
            <a:r>
              <a:rPr lang="en-US" baseline="0" dirty="0"/>
              <a:t>it clear that we are presenting a model that we built for this occasion </a:t>
            </a:r>
            <a:r>
              <a:rPr lang="mr-IN" baseline="0" dirty="0"/>
              <a:t>–</a:t>
            </a:r>
            <a:r>
              <a:rPr lang="en-US" baseline="0" dirty="0"/>
              <a:t> one that we have not presented before.</a:t>
            </a:r>
          </a:p>
          <a:p>
            <a:pPr marL="171450" indent="-171450">
              <a:buFont typeface="Arial" charset="0"/>
              <a:buChar char="•"/>
            </a:pPr>
            <a:r>
              <a:rPr lang="en-US" baseline="0" dirty="0"/>
              <a:t>Add a slide detailing what clinical data/ subset of </a:t>
            </a:r>
            <a:r>
              <a:rPr lang="en-US" baseline="0" dirty="0" smtClean="0"/>
              <a:t>subjects we </a:t>
            </a:r>
            <a:r>
              <a:rPr lang="en-US" baseline="0" dirty="0"/>
              <a:t>used.</a:t>
            </a:r>
          </a:p>
          <a:p>
            <a:pPr marL="628650" lvl="1" indent="-171450">
              <a:buFont typeface="Arial" charset="0"/>
              <a:buChar char="•"/>
            </a:pPr>
            <a:r>
              <a:rPr lang="en-US" baseline="0" dirty="0"/>
              <a:t>Specify that we used </a:t>
            </a:r>
            <a:r>
              <a:rPr lang="en-US" i="1" baseline="0" dirty="0"/>
              <a:t>baseline info only </a:t>
            </a:r>
            <a:r>
              <a:rPr lang="en-US" i="0" baseline="0" dirty="0"/>
              <a:t>in this model</a:t>
            </a:r>
          </a:p>
          <a:p>
            <a:pPr marL="628650" lvl="1" indent="-171450">
              <a:buFont typeface="Arial" charset="0"/>
              <a:buChar char="•"/>
            </a:pPr>
            <a:r>
              <a:rPr lang="en-US" i="0" baseline="0" dirty="0"/>
              <a:t>What VCD </a:t>
            </a:r>
            <a:r>
              <a:rPr lang="en-US" i="0" baseline="0" dirty="0" err="1"/>
              <a:t>timepoints</a:t>
            </a:r>
            <a:r>
              <a:rPr lang="en-US" i="0" baseline="0" dirty="0"/>
              <a:t> were used? Are all instances of VCD throughout the trial treated as one </a:t>
            </a:r>
            <a:r>
              <a:rPr lang="en-US" i="0" baseline="0" dirty="0" err="1"/>
              <a:t>timepoint</a:t>
            </a:r>
            <a:r>
              <a:rPr lang="en-US" i="0" baseline="0" dirty="0" smtClean="0"/>
              <a:t>?</a:t>
            </a:r>
          </a:p>
          <a:p>
            <a:r>
              <a:rPr lang="en-US" sz="1200" i="1" dirty="0" smtClean="0">
                <a:solidFill>
                  <a:srgbClr val="FF0000"/>
                </a:solidFill>
              </a:rPr>
              <a:t>Caveats:</a:t>
            </a:r>
          </a:p>
          <a:p>
            <a:pPr marL="285750" indent="-285750">
              <a:buFont typeface="Arial" panose="020B0604020202020204" pitchFamily="34" charset="0"/>
              <a:buChar char="•"/>
            </a:pPr>
            <a:r>
              <a:rPr lang="en-US" sz="1200" i="1" dirty="0" smtClean="0">
                <a:solidFill>
                  <a:srgbClr val="FF0000"/>
                </a:solidFill>
              </a:rPr>
              <a:t>Hospitalization for VCD was not included in this data-set.</a:t>
            </a:r>
          </a:p>
          <a:p>
            <a:pPr marL="285750" indent="-285750">
              <a:buFont typeface="Arial" panose="020B0604020202020204" pitchFamily="34" charset="0"/>
              <a:buChar char="•"/>
            </a:pPr>
            <a:r>
              <a:rPr lang="en-US" sz="1200" i="1" dirty="0" smtClean="0">
                <a:solidFill>
                  <a:srgbClr val="FF0000"/>
                </a:solidFill>
              </a:rPr>
              <a:t>Infection History is derived from Medical Records </a:t>
            </a:r>
          </a:p>
        </p:txBody>
      </p:sp>
      <p:sp>
        <p:nvSpPr>
          <p:cNvPr id="4" name="Slide Number Placeholder 3"/>
          <p:cNvSpPr>
            <a:spLocks noGrp="1"/>
          </p:cNvSpPr>
          <p:nvPr>
            <p:ph type="sldNum" sz="quarter" idx="10"/>
          </p:nvPr>
        </p:nvSpPr>
        <p:spPr/>
        <p:txBody>
          <a:bodyPr/>
          <a:lstStyle/>
          <a:p>
            <a:fld id="{B748C829-DA1D-B24A-97AB-FD8C332F8415}" type="slidenum">
              <a:rPr lang="en-US" smtClean="0"/>
              <a:t>5</a:t>
            </a:fld>
            <a:endParaRPr lang="en-US"/>
          </a:p>
        </p:txBody>
      </p:sp>
    </p:spTree>
    <p:extLst>
      <p:ext uri="{BB962C8B-B14F-4D97-AF65-F5344CB8AC3E}">
        <p14:creationId xmlns:p14="http://schemas.microsoft.com/office/powerpoint/2010/main" val="156072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simple proof-of-concept model with one outcome of interest. Hospitalization was excluded for simplicity’s sake. Future analysis could include hospitalization as an outcome.</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6</a:t>
            </a:fld>
            <a:endParaRPr lang="en-US"/>
          </a:p>
        </p:txBody>
      </p:sp>
    </p:spTree>
    <p:extLst>
      <p:ext uri="{BB962C8B-B14F-4D97-AF65-F5344CB8AC3E}">
        <p14:creationId xmlns:p14="http://schemas.microsoft.com/office/powerpoint/2010/main" val="200653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a:t>
            </a:r>
            <a:r>
              <a:rPr lang="en-US" baseline="0"/>
              <a:t> sure the axes are headed in the same direction</a:t>
            </a:r>
            <a:endParaRPr lang="en-US"/>
          </a:p>
        </p:txBody>
      </p:sp>
      <p:sp>
        <p:nvSpPr>
          <p:cNvPr id="4" name="Slide Number Placeholder 3"/>
          <p:cNvSpPr>
            <a:spLocks noGrp="1"/>
          </p:cNvSpPr>
          <p:nvPr>
            <p:ph type="sldNum" sz="quarter" idx="10"/>
          </p:nvPr>
        </p:nvSpPr>
        <p:spPr/>
        <p:txBody>
          <a:bodyPr/>
          <a:lstStyle/>
          <a:p>
            <a:fld id="{B748C829-DA1D-B24A-97AB-FD8C332F8415}" type="slidenum">
              <a:rPr lang="en-US" smtClean="0"/>
              <a:t>7</a:t>
            </a:fld>
            <a:endParaRPr lang="en-US"/>
          </a:p>
        </p:txBody>
      </p:sp>
    </p:spTree>
    <p:extLst>
      <p:ext uri="{BB962C8B-B14F-4D97-AF65-F5344CB8AC3E}">
        <p14:creationId xmlns:p14="http://schemas.microsoft.com/office/powerpoint/2010/main" val="62670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This</a:t>
            </a:r>
            <a:r>
              <a:rPr lang="en-US" baseline="0" dirty="0"/>
              <a:t> is direct edges, there are no hidden factors between, for example, the </a:t>
            </a:r>
            <a:r>
              <a:rPr lang="en-US" baseline="0" dirty="0" err="1"/>
              <a:t>Philipines</a:t>
            </a:r>
            <a:r>
              <a:rPr lang="en-US" baseline="0" dirty="0"/>
              <a:t> and VCD</a:t>
            </a:r>
          </a:p>
          <a:p>
            <a:pPr marL="171450" indent="-171450">
              <a:buFont typeface="Arial" charset="0"/>
              <a:buChar char="•"/>
            </a:pPr>
            <a:r>
              <a:rPr lang="en-US" baseline="0" dirty="0"/>
              <a:t>Cutoff is .7</a:t>
            </a:r>
          </a:p>
          <a:p>
            <a:pPr marL="171450" indent="-171450">
              <a:buFont typeface="Arial" charset="0"/>
              <a:buChar char="•"/>
            </a:pPr>
            <a:r>
              <a:rPr lang="en-US" baseline="0" dirty="0"/>
              <a:t>Thinner lines == weaker </a:t>
            </a:r>
            <a:r>
              <a:rPr lang="en-US" baseline="0" dirty="0" smtClean="0"/>
              <a:t>edge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1" baseline="0" dirty="0" smtClean="0"/>
              <a:t>Age and Treatment inhibit dengue virus contraction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1" dirty="0" smtClean="0"/>
              <a:t>No interaction found between Infection History and VCD</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9</a:t>
            </a:fld>
            <a:endParaRPr lang="en-US"/>
          </a:p>
        </p:txBody>
      </p:sp>
    </p:spTree>
    <p:extLst>
      <p:ext uri="{BB962C8B-B14F-4D97-AF65-F5344CB8AC3E}">
        <p14:creationId xmlns:p14="http://schemas.microsoft.com/office/powerpoint/2010/main" val="2069075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Infection History Confounds the Relationship Between Age and VCD</a:t>
            </a:r>
            <a:endParaRPr lang="en-US" dirty="0"/>
          </a:p>
        </p:txBody>
      </p:sp>
      <p:sp>
        <p:nvSpPr>
          <p:cNvPr id="4" name="Slide Number Placeholder 3"/>
          <p:cNvSpPr>
            <a:spLocks noGrp="1"/>
          </p:cNvSpPr>
          <p:nvPr>
            <p:ph type="sldNum" sz="quarter" idx="10"/>
          </p:nvPr>
        </p:nvSpPr>
        <p:spPr/>
        <p:txBody>
          <a:bodyPr/>
          <a:lstStyle/>
          <a:p>
            <a:fld id="{B748C829-DA1D-B24A-97AB-FD8C332F8415}" type="slidenum">
              <a:rPr lang="en-US" smtClean="0"/>
              <a:t>10</a:t>
            </a:fld>
            <a:endParaRPr lang="en-US"/>
          </a:p>
        </p:txBody>
      </p:sp>
    </p:spTree>
    <p:extLst>
      <p:ext uri="{BB962C8B-B14F-4D97-AF65-F5344CB8AC3E}">
        <p14:creationId xmlns:p14="http://schemas.microsoft.com/office/powerpoint/2010/main" val="10251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489857" y="1243550"/>
            <a:ext cx="6858000" cy="1490208"/>
          </a:xfrm>
        </p:spPr>
        <p:txBody>
          <a:bodyPr anchor="b">
            <a:normAutofit/>
          </a:bodyPr>
          <a:lstStyle>
            <a:lvl1pPr marR="0" algn="l" defTabSz="685800" rtl="0" eaLnBrk="1" latinLnBrk="0" hangingPunct="1">
              <a:lnSpc>
                <a:spcPct val="90000"/>
              </a:lnSpc>
              <a:spcBef>
                <a:spcPct val="0"/>
              </a:spcBef>
              <a:spcAft>
                <a:spcPts val="0"/>
              </a:spcAft>
              <a:buNone/>
              <a:defRPr lang="en-US" sz="4000" b="0" i="0" u="none" strike="noStrike" kern="1200" cap="all" spc="140" baseline="0">
                <a:solidFill>
                  <a:schemeClr val="bg1"/>
                </a:solidFill>
                <a:latin typeface="Franklin Gothic Medium" charset="0"/>
                <a:ea typeface="Franklin Gothic Medium" charset="0"/>
                <a:cs typeface="Franklin Gothic Medium" charset="0"/>
                <a:sym typeface="Arial"/>
              </a:defRPr>
            </a:lvl1pPr>
          </a:lstStyle>
          <a:p>
            <a:r>
              <a:rPr lang="en-US"/>
              <a:t>Click to edit Master title style</a:t>
            </a:r>
          </a:p>
        </p:txBody>
      </p:sp>
      <p:sp>
        <p:nvSpPr>
          <p:cNvPr id="3" name="Subtitle 2"/>
          <p:cNvSpPr>
            <a:spLocks noGrp="1"/>
          </p:cNvSpPr>
          <p:nvPr>
            <p:ph type="subTitle" idx="1"/>
          </p:nvPr>
        </p:nvSpPr>
        <p:spPr>
          <a:xfrm>
            <a:off x="489857" y="3060330"/>
            <a:ext cx="6858000" cy="165576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Rectangle 5"/>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40000"/>
                    <a:lumOff val="60000"/>
                  </a:schemeClr>
                </a:solidFill>
                <a:effectLst/>
                <a:latin typeface="Arial" charset="0"/>
                <a:ea typeface="Arial" charset="0"/>
                <a:cs typeface="Arial" charset="0"/>
              </a:rPr>
              <a:t>Confidential</a:t>
            </a:r>
            <a:endParaRPr lang="en-US" sz="1200" cap="all" spc="100" baseline="0">
              <a:solidFill>
                <a:schemeClr val="accent6">
                  <a:lumMod val="40000"/>
                  <a:lumOff val="60000"/>
                </a:schemeClr>
              </a:solidFill>
              <a:latin typeface="Arial" charset="0"/>
              <a:ea typeface="Arial" charset="0"/>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5"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9" name="Rectangle 8"/>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6" name="Rectangle 5"/>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ca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605435"/>
          </a:xfrm>
          <a:prstGeom prst="rect">
            <a:avLst/>
          </a:prstGeom>
        </p:spPr>
      </p:pic>
      <p:sp>
        <p:nvSpPr>
          <p:cNvPr id="4" name="Rectangle 3"/>
          <p:cNvSpPr/>
          <p:nvPr userDrawn="1"/>
        </p:nvSpPr>
        <p:spPr>
          <a:xfrm>
            <a:off x="0" y="2605435"/>
            <a:ext cx="9144000" cy="453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extLst>
      <p:ext uri="{BB962C8B-B14F-4D97-AF65-F5344CB8AC3E}">
        <p14:creationId xmlns:p14="http://schemas.microsoft.com/office/powerpoint/2010/main" val="1324441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losing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38831" y="1134582"/>
            <a:ext cx="7886700" cy="1370918"/>
          </a:xfrm>
        </p:spPr>
        <p:txBody>
          <a:bodyPr anchor="b">
            <a:normAutofit/>
          </a:bodyPr>
          <a:lstStyle>
            <a:lvl1pPr algn="l">
              <a:defRPr sz="4000" cap="all" spc="140" baseline="0">
                <a:solidFill>
                  <a:schemeClr val="accent5"/>
                </a:solidFill>
              </a:defRPr>
            </a:lvl1pPr>
          </a:lstStyle>
          <a:p>
            <a:r>
              <a:rPr lang="en-US"/>
              <a:t>Click to edit Master title style</a:t>
            </a:r>
          </a:p>
        </p:txBody>
      </p:sp>
      <p:sp>
        <p:nvSpPr>
          <p:cNvPr id="3" name="Text Placeholder 2"/>
          <p:cNvSpPr>
            <a:spLocks noGrp="1"/>
          </p:cNvSpPr>
          <p:nvPr>
            <p:ph type="body" idx="1"/>
          </p:nvPr>
        </p:nvSpPr>
        <p:spPr>
          <a:xfrm>
            <a:off x="438831" y="2505500"/>
            <a:ext cx="7886700" cy="1500187"/>
          </a:xfrm>
        </p:spPr>
        <p:txBody>
          <a:bodyPr>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Rectangle 5"/>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886" y="2737754"/>
            <a:ext cx="6836229" cy="837634"/>
          </a:xfrm>
          <a:prstGeom prst="rect">
            <a:avLst/>
          </a:prstGeom>
        </p:spPr>
      </p:pic>
      <p:sp>
        <p:nvSpPr>
          <p:cNvPr id="4" name="Rectangle 3"/>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75000"/>
                  </a:schemeClr>
                </a:solidFill>
                <a:effectLst/>
                <a:latin typeface="Arial" charset="0"/>
                <a:ea typeface="Arial" charset="0"/>
                <a:cs typeface="Arial" charset="0"/>
              </a:rPr>
              <a:t>Confidential</a:t>
            </a:r>
            <a:endParaRPr lang="en-US" sz="1200" cap="all" spc="100" baseline="0">
              <a:solidFill>
                <a:schemeClr val="accent6">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8830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489857" y="1243550"/>
            <a:ext cx="6858000" cy="1490208"/>
          </a:xfrm>
        </p:spPr>
        <p:txBody>
          <a:bodyPr anchor="b">
            <a:normAutofit/>
          </a:bodyPr>
          <a:lstStyle>
            <a:lvl1pPr marR="0" algn="l" defTabSz="685800" rtl="0" eaLnBrk="1" latinLnBrk="0" hangingPunct="1">
              <a:lnSpc>
                <a:spcPct val="90000"/>
              </a:lnSpc>
              <a:spcBef>
                <a:spcPct val="0"/>
              </a:spcBef>
              <a:spcAft>
                <a:spcPts val="0"/>
              </a:spcAft>
              <a:buNone/>
              <a:defRPr lang="en-US" sz="4000" b="0" i="0" u="none" strike="noStrike" kern="1200" cap="all" spc="140" baseline="0">
                <a:solidFill>
                  <a:schemeClr val="accent5"/>
                </a:solidFill>
                <a:latin typeface="Franklin Gothic Medium" charset="0"/>
                <a:ea typeface="Franklin Gothic Medium" charset="0"/>
                <a:cs typeface="Franklin Gothic Medium" charset="0"/>
                <a:sym typeface="Arial"/>
              </a:defRPr>
            </a:lvl1pPr>
          </a:lstStyle>
          <a:p>
            <a:r>
              <a:rPr lang="en-US"/>
              <a:t>Click to edit Master title style</a:t>
            </a:r>
          </a:p>
        </p:txBody>
      </p:sp>
      <p:sp>
        <p:nvSpPr>
          <p:cNvPr id="3" name="Subtitle 2"/>
          <p:cNvSpPr>
            <a:spLocks noGrp="1"/>
          </p:cNvSpPr>
          <p:nvPr>
            <p:ph type="subTitle" idx="1"/>
          </p:nvPr>
        </p:nvSpPr>
        <p:spPr>
          <a:xfrm>
            <a:off x="489857" y="3060330"/>
            <a:ext cx="6858000" cy="1655762"/>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Rectangle 4"/>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75000"/>
                  </a:schemeClr>
                </a:solidFill>
                <a:effectLst/>
                <a:latin typeface="Arial" charset="0"/>
                <a:ea typeface="Arial" charset="0"/>
                <a:cs typeface="Arial" charset="0"/>
              </a:rPr>
              <a:t>Confidential</a:t>
            </a:r>
            <a:endParaRPr lang="en-US" sz="1200" cap="all" spc="100" baseline="0">
              <a:solidFill>
                <a:schemeClr val="accent6">
                  <a:lumMod val="75000"/>
                </a:schemeClr>
              </a:solidFill>
              <a:latin typeface="Arial" charset="0"/>
              <a:ea typeface="Arial" charset="0"/>
              <a:cs typeface="Arial"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Rectangle 5"/>
          <p:cNvSpPr/>
          <p:nvPr userDrawn="1"/>
        </p:nvSpPr>
        <p:spPr>
          <a:xfrm>
            <a:off x="0" y="0"/>
            <a:ext cx="9144000" cy="6858000"/>
          </a:xfrm>
          <a:prstGeom prst="rect">
            <a:avLst/>
          </a:prstGeom>
          <a:solidFill>
            <a:schemeClr val="accent5">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894796"/>
            <a:ext cx="7886700" cy="1370918"/>
          </a:xfrm>
        </p:spPr>
        <p:txBody>
          <a:bodyPr anchor="b">
            <a:normAutofit/>
          </a:bodyPr>
          <a:lstStyle>
            <a:lvl1pPr algn="ctr">
              <a:defRPr sz="4000" cap="all" spc="14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23888" y="3265714"/>
            <a:ext cx="7886700" cy="1500187"/>
          </a:xfrm>
        </p:spPr>
        <p:txBody>
          <a:bodyPr>
            <a:normAutofit/>
          </a:bodyPr>
          <a:lstStyle>
            <a:lvl1pPr marL="0" indent="0" algn="ctr">
              <a:buNone/>
              <a:defRPr sz="20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Rectangle 6"/>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lumMod val="40000"/>
                    <a:lumOff val="60000"/>
                  </a:schemeClr>
                </a:solidFill>
                <a:effectLst/>
                <a:latin typeface="Arial" charset="0"/>
                <a:ea typeface="Arial" charset="0"/>
                <a:cs typeface="Arial" charset="0"/>
              </a:rPr>
              <a:t>Confidential</a:t>
            </a:r>
            <a:endParaRPr lang="en-US" sz="1200" cap="all" spc="100" baseline="0">
              <a:solidFill>
                <a:schemeClr val="accent6">
                  <a:lumMod val="40000"/>
                  <a:lumOff val="60000"/>
                </a:schemeClr>
              </a:solidFill>
              <a:latin typeface="Arial" charset="0"/>
              <a:ea typeface="Arial" charset="0"/>
              <a:cs typeface="Arial"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_1">
    <p:spTree>
      <p:nvGrpSpPr>
        <p:cNvPr id="1" name=""/>
        <p:cNvGrpSpPr/>
        <p:nvPr/>
      </p:nvGrpSpPr>
      <p:grpSpPr>
        <a:xfrm>
          <a:off x="0" y="0"/>
          <a:ext cx="0" cy="0"/>
          <a:chOff x="0" y="0"/>
          <a:chExt cx="0" cy="0"/>
        </a:xfrm>
      </p:grpSpPr>
      <p:sp>
        <p:nvSpPr>
          <p:cNvPr id="11" name="TextBox 10"/>
          <p:cNvSpPr txBox="1"/>
          <p:nvPr userDrawn="1"/>
        </p:nvSpPr>
        <p:spPr>
          <a:xfrm>
            <a:off x="362619" y="525527"/>
            <a:ext cx="1407381" cy="2400657"/>
          </a:xfrm>
          <a:prstGeom prst="rect">
            <a:avLst/>
          </a:prstGeom>
          <a:noFill/>
        </p:spPr>
        <p:txBody>
          <a:bodyPr wrap="square" rtlCol="0">
            <a:spAutoFit/>
          </a:bodyPr>
          <a:lstStyle/>
          <a:p>
            <a:r>
              <a:rPr lang="en-US" sz="15000" b="1" i="0">
                <a:solidFill>
                  <a:srgbClr val="CFE6F0"/>
                </a:solidFill>
                <a:latin typeface="Rockwell" charset="0"/>
                <a:ea typeface="Rockwell" charset="0"/>
                <a:cs typeface="Rockwell" charset="0"/>
              </a:rPr>
              <a:t>“</a:t>
            </a:r>
          </a:p>
        </p:txBody>
      </p:sp>
      <p:sp>
        <p:nvSpPr>
          <p:cNvPr id="2" name="Title 1"/>
          <p:cNvSpPr>
            <a:spLocks noGrp="1"/>
          </p:cNvSpPr>
          <p:nvPr>
            <p:ph type="title"/>
          </p:nvPr>
        </p:nvSpPr>
        <p:spPr>
          <a:xfrm>
            <a:off x="890546" y="4626032"/>
            <a:ext cx="4444779" cy="368249"/>
          </a:xfrm>
        </p:spPr>
        <p:txBody>
          <a:bodyPr>
            <a:normAutofit/>
          </a:bodyPr>
          <a:lstStyle>
            <a:lvl1pPr>
              <a:defRPr sz="1800">
                <a:solidFill>
                  <a:schemeClr val="tx1"/>
                </a:solidFill>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idx="1"/>
          </p:nvPr>
        </p:nvSpPr>
        <p:spPr>
          <a:xfrm>
            <a:off x="890546" y="1454436"/>
            <a:ext cx="4444779" cy="2832179"/>
          </a:xfrm>
        </p:spPr>
        <p:txBody>
          <a:bodyPr>
            <a:normAutofit/>
          </a:bodyPr>
          <a:lstStyle>
            <a:lvl1pPr marL="0" indent="0">
              <a:lnSpc>
                <a:spcPts val="3000"/>
              </a:lnSpc>
              <a:buNone/>
              <a:defRPr sz="2400" b="1">
                <a:solidFill>
                  <a:schemeClr val="accent5"/>
                </a:solidFill>
                <a:latin typeface="Franklin Gothic Medium" charset="0"/>
                <a:ea typeface="Franklin Gothic Medium" charset="0"/>
                <a:cs typeface="Franklin Gothic Medium" charset="0"/>
              </a:defRPr>
            </a:lvl1pPr>
            <a:lvl2pPr marL="342900" indent="0">
              <a:lnSpc>
                <a:spcPct val="100000"/>
              </a:lnSpc>
              <a:buNone/>
              <a:defRPr sz="1600">
                <a:solidFill>
                  <a:schemeClr val="tx1"/>
                </a:solidFill>
                <a:latin typeface="Franklin Gothic Book" charset="0"/>
                <a:ea typeface="Franklin Gothic Book" charset="0"/>
                <a:cs typeface="Franklin Gothic Book" charset="0"/>
              </a:defRPr>
            </a:lvl2pPr>
            <a:lvl3pPr marL="685800" indent="0">
              <a:lnSpc>
                <a:spcPct val="100000"/>
              </a:lnSpc>
              <a:buNone/>
              <a:defRPr sz="1400">
                <a:solidFill>
                  <a:schemeClr val="tx1"/>
                </a:solidFill>
                <a:latin typeface="Franklin Gothic Book" charset="0"/>
                <a:ea typeface="Franklin Gothic Book" charset="0"/>
                <a:cs typeface="Franklin Gothic Book" charset="0"/>
              </a:defRPr>
            </a:lvl3pPr>
            <a:lvl4pPr marL="1028700" indent="0">
              <a:lnSpc>
                <a:spcPct val="100000"/>
              </a:lnSpc>
              <a:buNone/>
              <a:defRPr sz="1200">
                <a:solidFill>
                  <a:schemeClr val="tx1"/>
                </a:solidFill>
                <a:latin typeface="Franklin Gothic Book" charset="0"/>
                <a:ea typeface="Franklin Gothic Book" charset="0"/>
                <a:cs typeface="Franklin Gothic Book" charset="0"/>
              </a:defRPr>
            </a:lvl4pPr>
            <a:lvl5pPr marL="1371600" indent="0">
              <a:lnSpc>
                <a:spcPct val="100000"/>
              </a:lnSpc>
              <a:buNone/>
              <a:defRPr sz="1000">
                <a:solidFill>
                  <a:schemeClr val="tx1"/>
                </a:solidFill>
                <a:latin typeface="Franklin Gothic Book" charset="0"/>
                <a:ea typeface="Franklin Gothic Book" charset="0"/>
                <a:cs typeface="Franklin Gothic Book" charset="0"/>
              </a:defRPr>
            </a:lvl5pPr>
          </a:lstStyle>
          <a:p>
            <a:pPr lvl="0"/>
            <a:r>
              <a:rPr lang="en-US"/>
              <a:t>Click to edit Master text styles</a:t>
            </a:r>
          </a:p>
        </p:txBody>
      </p:sp>
      <p:sp>
        <p:nvSpPr>
          <p:cNvPr id="6"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9" name="Picture Placeholder 8"/>
          <p:cNvSpPr>
            <a:spLocks noGrp="1"/>
          </p:cNvSpPr>
          <p:nvPr>
            <p:ph type="pic" sz="quarter" idx="13"/>
          </p:nvPr>
        </p:nvSpPr>
        <p:spPr>
          <a:xfrm>
            <a:off x="5637475" y="1454436"/>
            <a:ext cx="2843089" cy="2843089"/>
          </a:xfrm>
          <a:prstGeom prst="ellipse">
            <a:avLst/>
          </a:prstGeom>
        </p:spPr>
        <p:txBody>
          <a:bodyPr/>
          <a:lstStyle>
            <a:lvl1pPr marL="0" indent="0" algn="ctr">
              <a:buNone/>
              <a:defRPr/>
            </a:lvl1pPr>
          </a:lstStyle>
          <a:p>
            <a:r>
              <a:rPr lang="en-US"/>
              <a:t>Drag picture to placeholder or click icon to add</a:t>
            </a:r>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15" name="Content Placeholder 14"/>
          <p:cNvSpPr>
            <a:spLocks noGrp="1"/>
          </p:cNvSpPr>
          <p:nvPr>
            <p:ph sz="quarter" idx="14"/>
          </p:nvPr>
        </p:nvSpPr>
        <p:spPr>
          <a:xfrm>
            <a:off x="890588" y="4994275"/>
            <a:ext cx="4445000" cy="365125"/>
          </a:xfrm>
        </p:spPr>
        <p:txBody>
          <a:bodyPr>
            <a:noAutofit/>
          </a:bodyPr>
          <a:lstStyle>
            <a:lvl1pPr marL="0" indent="0">
              <a:buNone/>
              <a:defRPr lang="en-US" sz="1300" kern="1200" smtClean="0">
                <a:solidFill>
                  <a:schemeClr val="tx1"/>
                </a:solidFill>
                <a:latin typeface="Arial" charset="0"/>
                <a:ea typeface="Arial" charset="0"/>
                <a:cs typeface="Arial" charset="0"/>
              </a:defRPr>
            </a:lvl1pPr>
            <a:lvl2pPr marL="342900" indent="0">
              <a:buNone/>
              <a:defRPr lang="en-US" sz="1800" kern="1200" smtClean="0">
                <a:solidFill>
                  <a:schemeClr val="tx1"/>
                </a:solidFill>
                <a:latin typeface="Franklin Gothic Book" charset="0"/>
                <a:ea typeface="Franklin Gothic Book" charset="0"/>
                <a:cs typeface="Franklin Gothic Book" charset="0"/>
              </a:defRPr>
            </a:lvl2pPr>
            <a:lvl3pPr marL="685800" indent="0">
              <a:buNone/>
              <a:defRPr lang="en-US" sz="1800" kern="1200" smtClean="0">
                <a:solidFill>
                  <a:schemeClr val="tx1"/>
                </a:solidFill>
                <a:latin typeface="Franklin Gothic Book" charset="0"/>
                <a:ea typeface="Franklin Gothic Book" charset="0"/>
                <a:cs typeface="Franklin Gothic Book" charset="0"/>
              </a:defRPr>
            </a:lvl3pPr>
            <a:lvl4pPr marL="1028700" indent="0">
              <a:buNone/>
              <a:defRPr lang="en-US" sz="1800" kern="1200" smtClean="0">
                <a:solidFill>
                  <a:schemeClr val="tx1"/>
                </a:solidFill>
                <a:latin typeface="Franklin Gothic Book" charset="0"/>
                <a:ea typeface="Franklin Gothic Book" charset="0"/>
                <a:cs typeface="Franklin Gothic Book" charset="0"/>
              </a:defRPr>
            </a:lvl4pPr>
            <a:lvl5pPr marL="1371600" indent="0">
              <a:buNone/>
              <a:defRPr lang="en-US" sz="1800" kern="1200">
                <a:solidFill>
                  <a:schemeClr val="tx1"/>
                </a:solidFill>
                <a:latin typeface="Franklin Gothic Book" charset="0"/>
                <a:ea typeface="Franklin Gothic Book" charset="0"/>
                <a:cs typeface="Franklin Gothic Book" charset="0"/>
              </a:defRPr>
            </a:lvl5pPr>
          </a:lstStyle>
          <a:p>
            <a:pPr lvl="0"/>
            <a:r>
              <a:rPr lang="en-US"/>
              <a:t>Click to edit Master text styles</a:t>
            </a:r>
          </a:p>
        </p:txBody>
      </p:sp>
      <p:sp>
        <p:nvSpPr>
          <p:cNvPr id="16" name="Rectangle 15"/>
          <p:cNvSpPr/>
          <p:nvPr userDrawn="1"/>
        </p:nvSpPr>
        <p:spPr>
          <a:xfrm>
            <a:off x="0" y="0"/>
            <a:ext cx="9144000" cy="453224"/>
          </a:xfrm>
          <a:prstGeom prst="rect">
            <a:avLst/>
          </a:prstGeom>
          <a:solidFill>
            <a:srgbClr val="C5D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ima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alphaModFix amt="48000"/>
            <a:extLst>
              <a:ext uri="{28A0092B-C50C-407E-A947-70E740481C1C}">
                <a14:useLocalDpi xmlns:a14="http://schemas.microsoft.com/office/drawing/2010/main"/>
              </a:ext>
            </a:extLst>
          </a:blip>
          <a:stretch>
            <a:fillRect/>
          </a:stretch>
        </p:blipFill>
        <p:spPr>
          <a:xfrm>
            <a:off x="2210318" y="2957805"/>
            <a:ext cx="6933682" cy="3900196"/>
          </a:xfrm>
          <a:prstGeom prst="rect">
            <a:avLst/>
          </a:prstGeom>
        </p:spPr>
      </p:pic>
      <p:sp>
        <p:nvSpPr>
          <p:cNvPr id="2"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sp>
        <p:nvSpPr>
          <p:cNvPr id="3" name="Content Placeholder 2"/>
          <p:cNvSpPr>
            <a:spLocks noGrp="1"/>
          </p:cNvSpPr>
          <p:nvPr>
            <p:ph idx="1"/>
          </p:nvPr>
        </p:nvSpPr>
        <p:spPr>
          <a:xfrm>
            <a:off x="628650" y="1203470"/>
            <a:ext cx="7886700" cy="4782194"/>
          </a:xfrm>
        </p:spPr>
        <p:txBody>
          <a:bodyPr/>
          <a:lstStyle>
            <a:lvl1pPr>
              <a:lnSpc>
                <a:spcPct val="100000"/>
              </a:lnSpc>
              <a:spcAft>
                <a:spcPts val="300"/>
              </a:spcAft>
              <a:defRPr sz="1800">
                <a:latin typeface="Arial" charset="0"/>
                <a:ea typeface="Arial" charset="0"/>
                <a:cs typeface="Arial" charset="0"/>
              </a:defRPr>
            </a:lvl1pPr>
            <a:lvl2pPr>
              <a:lnSpc>
                <a:spcPct val="100000"/>
              </a:lnSpc>
              <a:spcAft>
                <a:spcPts val="300"/>
              </a:spcAft>
              <a:defRPr sz="1600">
                <a:latin typeface="Arial" charset="0"/>
                <a:ea typeface="Arial" charset="0"/>
                <a:cs typeface="Arial" charset="0"/>
              </a:defRPr>
            </a:lvl2pPr>
            <a:lvl3pPr>
              <a:lnSpc>
                <a:spcPct val="100000"/>
              </a:lnSpc>
              <a:spcAft>
                <a:spcPts val="300"/>
              </a:spcAft>
              <a:defRPr sz="1400">
                <a:latin typeface="Arial" charset="0"/>
                <a:ea typeface="Arial" charset="0"/>
                <a:cs typeface="Arial" charset="0"/>
              </a:defRPr>
            </a:lvl3pPr>
            <a:lvl4pPr>
              <a:lnSpc>
                <a:spcPct val="100000"/>
              </a:lnSpc>
              <a:spcAft>
                <a:spcPts val="300"/>
              </a:spcAft>
              <a:defRPr sz="1200">
                <a:latin typeface="Arial" charset="0"/>
                <a:ea typeface="Arial" charset="0"/>
                <a:cs typeface="Arial" charset="0"/>
              </a:defRPr>
            </a:lvl4pPr>
            <a:lvl5pPr>
              <a:lnSpc>
                <a:spcPct val="100000"/>
              </a:lnSpc>
              <a:spcAft>
                <a:spcPts val="300"/>
              </a:spcAft>
              <a:defRPr sz="100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1" name="Rectangle 10"/>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3" name="Rectangle 12"/>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sp>
        <p:nvSpPr>
          <p:cNvPr id="3" name="Content Placeholder 2"/>
          <p:cNvSpPr>
            <a:spLocks noGrp="1"/>
          </p:cNvSpPr>
          <p:nvPr>
            <p:ph idx="1"/>
          </p:nvPr>
        </p:nvSpPr>
        <p:spPr>
          <a:xfrm>
            <a:off x="628650" y="1203470"/>
            <a:ext cx="7886700" cy="4782194"/>
          </a:xfrm>
        </p:spPr>
        <p:txBody>
          <a:bodyPr/>
          <a:lstStyle>
            <a:lvl1pPr>
              <a:lnSpc>
                <a:spcPct val="100000"/>
              </a:lnSpc>
              <a:spcAft>
                <a:spcPts val="300"/>
              </a:spcAft>
              <a:defRPr sz="1800">
                <a:latin typeface="Arial" charset="0"/>
                <a:ea typeface="Arial" charset="0"/>
                <a:cs typeface="Arial" charset="0"/>
              </a:defRPr>
            </a:lvl1pPr>
            <a:lvl2pPr>
              <a:lnSpc>
                <a:spcPct val="100000"/>
              </a:lnSpc>
              <a:spcAft>
                <a:spcPts val="300"/>
              </a:spcAft>
              <a:defRPr sz="1600">
                <a:latin typeface="Arial" charset="0"/>
                <a:ea typeface="Arial" charset="0"/>
                <a:cs typeface="Arial" charset="0"/>
              </a:defRPr>
            </a:lvl2pPr>
            <a:lvl3pPr>
              <a:lnSpc>
                <a:spcPct val="100000"/>
              </a:lnSpc>
              <a:spcAft>
                <a:spcPts val="300"/>
              </a:spcAft>
              <a:defRPr sz="1400">
                <a:latin typeface="Arial" charset="0"/>
                <a:ea typeface="Arial" charset="0"/>
                <a:cs typeface="Arial" charset="0"/>
              </a:defRPr>
            </a:lvl3pPr>
            <a:lvl4pPr>
              <a:lnSpc>
                <a:spcPct val="100000"/>
              </a:lnSpc>
              <a:spcAft>
                <a:spcPts val="300"/>
              </a:spcAft>
              <a:defRPr sz="1200">
                <a:latin typeface="Arial" charset="0"/>
                <a:ea typeface="Arial" charset="0"/>
                <a:cs typeface="Arial" charset="0"/>
              </a:defRPr>
            </a:lvl4pPr>
            <a:lvl5pPr>
              <a:lnSpc>
                <a:spcPct val="100000"/>
              </a:lnSpc>
              <a:spcAft>
                <a:spcPts val="300"/>
              </a:spcAft>
              <a:defRPr sz="100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1" name="Rectangle 10"/>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62486"/>
            <a:ext cx="7886700" cy="786384"/>
          </a:xfrm>
        </p:spPr>
        <p:txBody>
          <a:bodyPr/>
          <a:lstStyle/>
          <a:p>
            <a:r>
              <a:rPr lang="en-US"/>
              <a:t>Click to edit Master title style</a:t>
            </a:r>
          </a:p>
        </p:txBody>
      </p:sp>
      <p:sp>
        <p:nvSpPr>
          <p:cNvPr id="4" name="Content Placeholder 3"/>
          <p:cNvSpPr>
            <a:spLocks noGrp="1"/>
          </p:cNvSpPr>
          <p:nvPr>
            <p:ph sz="half" idx="2"/>
          </p:nvPr>
        </p:nvSpPr>
        <p:spPr>
          <a:xfrm>
            <a:off x="4629150" y="1354285"/>
            <a:ext cx="3886200" cy="4612882"/>
          </a:xfrm>
        </p:spPr>
        <p:txBody>
          <a:bodyPr/>
          <a:lstStyle>
            <a:lvl1pPr>
              <a:spcAft>
                <a:spcPts val="300"/>
              </a:spcAft>
              <a:defRPr/>
            </a:lvl1pPr>
            <a:lvl2pPr>
              <a:spcAft>
                <a:spcPts val="300"/>
              </a:spcAft>
              <a:defRPr sz="1600"/>
            </a:lvl2pPr>
            <a:lvl3pPr>
              <a:spcAft>
                <a:spcPts val="300"/>
              </a:spcAft>
              <a:defRPr sz="1400"/>
            </a:lvl3pPr>
            <a:lvl4pPr>
              <a:spcAft>
                <a:spcPts val="300"/>
              </a:spcAft>
              <a:defRPr sz="1200"/>
            </a:lvl4pPr>
            <a:lvl5pPr>
              <a:spcAft>
                <a:spcPts val="30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2" name="Content Placeholder 3"/>
          <p:cNvSpPr>
            <a:spLocks noGrp="1"/>
          </p:cNvSpPr>
          <p:nvPr>
            <p:ph sz="half" idx="13"/>
          </p:nvPr>
        </p:nvSpPr>
        <p:spPr>
          <a:xfrm>
            <a:off x="628650" y="1354285"/>
            <a:ext cx="3886200" cy="4612882"/>
          </a:xfrm>
        </p:spPr>
        <p:txBody>
          <a:bodyPr/>
          <a:lstStyle>
            <a:lvl1pPr>
              <a:spcAft>
                <a:spcPts val="300"/>
              </a:spcAft>
              <a:defRPr/>
            </a:lvl1pPr>
            <a:lvl2pPr>
              <a:spcAft>
                <a:spcPts val="300"/>
              </a:spcAft>
              <a:defRPr sz="1600"/>
            </a:lvl2pPr>
            <a:lvl3pPr>
              <a:spcAft>
                <a:spcPts val="300"/>
              </a:spcAft>
              <a:defRPr sz="1400"/>
            </a:lvl3pPr>
            <a:lvl4pPr>
              <a:spcAft>
                <a:spcPts val="300"/>
              </a:spcAft>
              <a:defRPr sz="1200"/>
            </a:lvl4pPr>
            <a:lvl5pPr>
              <a:spcAft>
                <a:spcPts val="30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6" name="Rectangle 15"/>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Slide with Intro text">
    <p:spTree>
      <p:nvGrpSpPr>
        <p:cNvPr id="1" name=""/>
        <p:cNvGrpSpPr/>
        <p:nvPr/>
      </p:nvGrpSpPr>
      <p:grpSpPr>
        <a:xfrm>
          <a:off x="0" y="0"/>
          <a:ext cx="0" cy="0"/>
          <a:chOff x="0" y="0"/>
          <a:chExt cx="0" cy="0"/>
        </a:xfrm>
      </p:grpSpPr>
      <p:sp>
        <p:nvSpPr>
          <p:cNvPr id="6"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0" name="Rectangle 9"/>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3"/>
          </p:nvPr>
        </p:nvSpPr>
        <p:spPr>
          <a:xfrm>
            <a:off x="628650" y="1289050"/>
            <a:ext cx="7886700" cy="831850"/>
          </a:xfrm>
        </p:spPr>
        <p:txBody>
          <a:bodyPr>
            <a:noAutofit/>
          </a:bodyPr>
          <a:lstStyle>
            <a:lvl1pPr marL="0" indent="0">
              <a:buNone/>
              <a:defRPr lang="en-US" sz="1600" b="0" i="0" u="none" strike="noStrike" kern="1200" cap="none" dirty="0" smtClean="0">
                <a:solidFill>
                  <a:schemeClr val="tx1"/>
                </a:solidFill>
                <a:latin typeface="Arial" charset="0"/>
                <a:ea typeface="Arial" charset="0"/>
                <a:cs typeface="Arial" charset="0"/>
                <a:sym typeface="Arial"/>
              </a:defRPr>
            </a:lvl1pPr>
            <a:lvl2pPr marL="342900" indent="0">
              <a:buNone/>
              <a:defRPr lang="en-US" sz="1600" b="0" i="0" u="none" strike="noStrike" kern="1200" cap="none" dirty="0" smtClean="0">
                <a:solidFill>
                  <a:schemeClr val="tx1"/>
                </a:solidFill>
                <a:latin typeface="Calibri" charset="0"/>
                <a:ea typeface="Calibri" charset="0"/>
                <a:cs typeface="Calibri" charset="0"/>
                <a:sym typeface="Arial"/>
              </a:defRPr>
            </a:lvl2pPr>
            <a:lvl3pPr marL="685800" indent="0">
              <a:buNone/>
              <a:defRPr lang="en-US" sz="1600" b="0" i="0" u="none" strike="noStrike" kern="1200" cap="none" dirty="0" smtClean="0">
                <a:solidFill>
                  <a:schemeClr val="tx1"/>
                </a:solidFill>
                <a:latin typeface="Calibri" charset="0"/>
                <a:ea typeface="Calibri" charset="0"/>
                <a:cs typeface="Calibri" charset="0"/>
                <a:sym typeface="Arial"/>
              </a:defRPr>
            </a:lvl3pPr>
            <a:lvl4pPr marL="1028700" indent="0">
              <a:buNone/>
              <a:defRPr lang="en-US" sz="1600" b="0" i="0" u="none" strike="noStrike" kern="1200" cap="none" dirty="0" smtClean="0">
                <a:solidFill>
                  <a:schemeClr val="tx1"/>
                </a:solidFill>
                <a:latin typeface="Calibri" charset="0"/>
                <a:ea typeface="Calibri" charset="0"/>
                <a:cs typeface="Calibri" charset="0"/>
                <a:sym typeface="Arial"/>
              </a:defRPr>
            </a:lvl4pPr>
            <a:lvl5pPr marL="1371600" indent="0">
              <a:buNone/>
              <a:defRPr lang="en-US" sz="1600" b="0" i="0" u="none" strike="noStrike" kern="1200" cap="none" dirty="0" smtClean="0">
                <a:solidFill>
                  <a:schemeClr val="tx1"/>
                </a:solidFill>
                <a:latin typeface="Calibri" charset="0"/>
                <a:ea typeface="Calibri" charset="0"/>
                <a:cs typeface="Calibri" charset="0"/>
                <a:sym typeface="Arial"/>
              </a:defRPr>
            </a:lvl5pPr>
          </a:lstStyle>
          <a:p>
            <a:pPr lvl="0"/>
            <a:r>
              <a:rPr lang="en-US"/>
              <a:t>Click to edit Master text styles</a:t>
            </a:r>
          </a:p>
        </p:txBody>
      </p:sp>
      <p:sp>
        <p:nvSpPr>
          <p:cNvPr id="11"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9" name="Rectangle 8"/>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28650" y="262486"/>
            <a:ext cx="7886700" cy="782356"/>
          </a:xfrm>
        </p:spPr>
        <p:txBody>
          <a:bodyPr>
            <a:normAutofit/>
          </a:bodyPr>
          <a:lstStyle>
            <a:lvl1pPr>
              <a:defRPr sz="2800">
                <a:solidFill>
                  <a:schemeClr val="accent5"/>
                </a:solidFill>
              </a:defRPr>
            </a:lvl1pPr>
          </a:lstStyle>
          <a:p>
            <a:r>
              <a:rPr lang="en-US"/>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42" y="6293723"/>
            <a:ext cx="2012356" cy="246888"/>
          </a:xfrm>
          <a:prstGeom prst="rect">
            <a:avLst/>
          </a:prstGeom>
        </p:spPr>
      </p:pic>
      <p:sp>
        <p:nvSpPr>
          <p:cNvPr id="10" name="Rectangle 9"/>
          <p:cNvSpPr/>
          <p:nvPr userDrawn="1"/>
        </p:nvSpPr>
        <p:spPr>
          <a:xfrm>
            <a:off x="628650" y="1003043"/>
            <a:ext cx="851535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12"/>
          </p:nvPr>
        </p:nvSpPr>
        <p:spPr>
          <a:xfrm>
            <a:off x="8643067" y="6422340"/>
            <a:ext cx="325508" cy="365125"/>
          </a:xfrm>
          <a:prstGeom prst="rect">
            <a:avLst/>
          </a:prstGeom>
        </p:spPr>
        <p:txBody>
          <a:bodyPr/>
          <a:lstStyle>
            <a:lvl1pPr>
              <a:defRPr sz="750">
                <a:solidFill>
                  <a:schemeClr val="accent6">
                    <a:lumMod val="50000"/>
                  </a:schemeClr>
                </a:solidFill>
                <a:latin typeface="Arial" charset="0"/>
                <a:ea typeface="Arial" charset="0"/>
                <a:cs typeface="Arial" charset="0"/>
              </a:defRPr>
            </a:lvl1pPr>
          </a:lstStyle>
          <a:p>
            <a:fld id="{8839FE3B-8E3F-044C-826D-7234E4618AD6}" type="slidenum">
              <a:rPr lang="en-US" smtClean="0"/>
              <a:pPr/>
              <a:t>‹#›</a:t>
            </a:fld>
            <a:endParaRPr lang="en-US"/>
          </a:p>
        </p:txBody>
      </p:sp>
      <p:sp>
        <p:nvSpPr>
          <p:cNvPr id="12" name="Rectangle 11"/>
          <p:cNvSpPr/>
          <p:nvPr userDrawn="1"/>
        </p:nvSpPr>
        <p:spPr>
          <a:xfrm>
            <a:off x="6815324" y="6431191"/>
            <a:ext cx="1827743" cy="207749"/>
          </a:xfrm>
          <a:prstGeom prst="rect">
            <a:avLst/>
          </a:prstGeom>
        </p:spPr>
        <p:txBody>
          <a:bodyPr wrap="none">
            <a:spAutoFit/>
          </a:bodyPr>
          <a:lstStyle/>
          <a:p>
            <a:pPr algn="r"/>
            <a:r>
              <a:rPr lang="en-US" sz="750" b="0" i="0">
                <a:solidFill>
                  <a:schemeClr val="accent6">
                    <a:lumMod val="50000"/>
                  </a:schemeClr>
                </a:solidFill>
                <a:effectLst/>
                <a:latin typeface="Arial" charset="0"/>
                <a:ea typeface="Arial" charset="0"/>
                <a:cs typeface="Arial" charset="0"/>
              </a:rPr>
              <a:t>© GNS Healthcare. All rights reserved.</a:t>
            </a:r>
            <a:endParaRPr lang="en-US" sz="750">
              <a:solidFill>
                <a:schemeClr val="accent6">
                  <a:lumMod val="50000"/>
                </a:schemeClr>
              </a:solidFill>
              <a:latin typeface="Arial" charset="0"/>
              <a:ea typeface="Arial" charset="0"/>
              <a:cs typeface="Arial" charset="0"/>
            </a:endParaRPr>
          </a:p>
        </p:txBody>
      </p:sp>
      <p:sp>
        <p:nvSpPr>
          <p:cNvPr id="7" name="Rectangle 6"/>
          <p:cNvSpPr/>
          <p:nvPr userDrawn="1"/>
        </p:nvSpPr>
        <p:spPr>
          <a:xfrm>
            <a:off x="3838466" y="6323213"/>
            <a:ext cx="1467068" cy="276999"/>
          </a:xfrm>
          <a:prstGeom prst="rect">
            <a:avLst/>
          </a:prstGeom>
        </p:spPr>
        <p:txBody>
          <a:bodyPr wrap="none">
            <a:spAutoFit/>
          </a:bodyPr>
          <a:lstStyle/>
          <a:p>
            <a:pPr algn="ctr"/>
            <a:r>
              <a:rPr lang="en-US" sz="1200" b="0" i="0" cap="all" spc="100" baseline="0">
                <a:solidFill>
                  <a:schemeClr val="accent6"/>
                </a:solidFill>
                <a:effectLst/>
                <a:latin typeface="Arial" charset="0"/>
                <a:ea typeface="Arial" charset="0"/>
                <a:cs typeface="Arial" charset="0"/>
              </a:rPr>
              <a:t>Confidential</a:t>
            </a:r>
            <a:endParaRPr lang="en-US" sz="1200" cap="all" spc="100" baseline="0">
              <a:solidFill>
                <a:schemeClr val="accent6"/>
              </a:solidFill>
              <a:latin typeface="Arial" charset="0"/>
              <a:ea typeface="Arial" charset="0"/>
              <a:cs typeface="Arial"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01146"/>
      </p:ext>
    </p:extLst>
  </p:cSld>
  <p:clrMap bg1="lt1" tx1="dk1" bg2="lt2" tx2="dk2" accent1="accent1" accent2="accent2" accent3="accent3" accent4="accent4" accent5="accent5" accent6="accent6" hlink="hlink" folHlink="folHlink"/>
  <p:sldLayoutIdLst>
    <p:sldLayoutId id="2147483662" r:id="rId1"/>
    <p:sldLayoutId id="2147483689" r:id="rId2"/>
    <p:sldLayoutId id="2147483687" r:id="rId3"/>
    <p:sldLayoutId id="2147483675" r:id="rId4"/>
    <p:sldLayoutId id="2147483673" r:id="rId5"/>
    <p:sldLayoutId id="2147483677" r:id="rId6"/>
    <p:sldLayoutId id="2147483665" r:id="rId7"/>
    <p:sldLayoutId id="2147483667" r:id="rId8"/>
    <p:sldLayoutId id="2147483683" r:id="rId9"/>
    <p:sldLayoutId id="2147483668" r:id="rId10"/>
    <p:sldLayoutId id="2147483685" r:id="rId11"/>
    <p:sldLayoutId id="2147483690" r:id="rId12"/>
    <p:sldLayoutId id="2147483688" r:id="rId13"/>
    <p:sldLayoutId id="2147483678" r:id="rId14"/>
  </p:sldLayoutIdLst>
  <p:hf hdr="0" dt="0"/>
  <p:txStyles>
    <p:titleStyle>
      <a:lvl1pPr algn="l" defTabSz="685800" rtl="0" eaLnBrk="1" latinLnBrk="0" hangingPunct="1">
        <a:lnSpc>
          <a:spcPct val="90000"/>
        </a:lnSpc>
        <a:spcBef>
          <a:spcPct val="0"/>
        </a:spcBef>
        <a:buNone/>
        <a:defRPr sz="2800" kern="1200">
          <a:solidFill>
            <a:schemeClr val="accent5"/>
          </a:solidFill>
          <a:latin typeface="Franklin Gothic Medium" charset="0"/>
          <a:ea typeface="Franklin Gothic Medium" charset="0"/>
          <a:cs typeface="Franklin Gothic Medium" charset="0"/>
        </a:defRPr>
      </a:lvl1pPr>
    </p:titleStyle>
    <p:bodyStyle>
      <a:lvl1pPr marL="171450" marR="0" indent="-171450" algn="l" defTabSz="685800" rtl="0" eaLnBrk="1" latinLnBrk="0" hangingPunct="1">
        <a:lnSpc>
          <a:spcPct val="100000"/>
        </a:lnSpc>
        <a:spcBef>
          <a:spcPts val="750"/>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1pPr>
      <a:lvl2pPr marL="514350" marR="0" indent="-171450" algn="l" defTabSz="685800" rtl="0" eaLnBrk="1" latinLnBrk="0" hangingPunct="1">
        <a:lnSpc>
          <a:spcPct val="100000"/>
        </a:lnSpc>
        <a:spcBef>
          <a:spcPts val="375"/>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2pPr>
      <a:lvl3pPr marL="857250" marR="0" indent="-171450" algn="l" defTabSz="685800" rtl="0" eaLnBrk="1" latinLnBrk="0" hangingPunct="1">
        <a:lnSpc>
          <a:spcPct val="100000"/>
        </a:lnSpc>
        <a:spcBef>
          <a:spcPts val="375"/>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3pPr>
      <a:lvl4pPr marL="1200150" marR="0" indent="-171450" algn="l" defTabSz="685800" rtl="0" eaLnBrk="1" latinLnBrk="0" hangingPunct="1">
        <a:lnSpc>
          <a:spcPct val="100000"/>
        </a:lnSpc>
        <a:spcBef>
          <a:spcPts val="375"/>
        </a:spcBef>
        <a:spcAft>
          <a:spcPts val="0"/>
        </a:spcAft>
        <a:buFont typeface="Arial"/>
        <a:buChar char="•"/>
        <a:defRPr lang="en-US" sz="1800" b="0" i="0" u="none" strike="noStrike" kern="1200" cap="none" smtClean="0">
          <a:solidFill>
            <a:schemeClr val="tx1"/>
          </a:solidFill>
          <a:latin typeface="Arial" charset="0"/>
          <a:ea typeface="Arial" charset="0"/>
          <a:cs typeface="Arial" charset="0"/>
          <a:sym typeface="Arial"/>
        </a:defRPr>
      </a:lvl4pPr>
      <a:lvl5pPr marL="1543050" marR="0" indent="-171450" algn="l" defTabSz="685800" rtl="0" eaLnBrk="1" latinLnBrk="0" hangingPunct="1">
        <a:lnSpc>
          <a:spcPct val="100000"/>
        </a:lnSpc>
        <a:spcBef>
          <a:spcPts val="375"/>
        </a:spcBef>
        <a:spcAft>
          <a:spcPts val="0"/>
        </a:spcAft>
        <a:buFont typeface="Arial"/>
        <a:buChar char="•"/>
        <a:defRPr lang="en-US" sz="1800" b="0" i="0" u="none" strike="noStrike" kern="1200" cap="none">
          <a:solidFill>
            <a:schemeClr val="tx1"/>
          </a:solidFill>
          <a:latin typeface="Arial" charset="0"/>
          <a:ea typeface="Arial" charset="0"/>
          <a:cs typeface="Arial" charset="0"/>
          <a:sym typeface="Arial"/>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mailto:bschoebe@gnshealthcare.com" TargetMode="External"/><Relationship Id="rId4" Type="http://schemas.openxmlformats.org/officeDocument/2006/relationships/hyperlink" Target="mailto:econwell@gnshealthcare.com" TargetMode="External"/><Relationship Id="rId1" Type="http://schemas.openxmlformats.org/officeDocument/2006/relationships/slideLayout" Target="../slideLayouts/slideLayout12.xml"/><Relationship Id="rId2" Type="http://schemas.openxmlformats.org/officeDocument/2006/relationships/hyperlink" Target="mailto:dcunha@gnshealthcar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gif"/><Relationship Id="rId6"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comments" Target="../comments/comment2.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003" y="1520047"/>
            <a:ext cx="6858000" cy="1490208"/>
          </a:xfrm>
        </p:spPr>
        <p:txBody>
          <a:bodyPr>
            <a:normAutofit/>
          </a:bodyPr>
          <a:lstStyle/>
          <a:p>
            <a:r>
              <a:rPr lang="en-US" sz="3600" dirty="0"/>
              <a:t>Exploring </a:t>
            </a:r>
            <a:r>
              <a:rPr lang="en-US" sz="3600" dirty="0" err="1" smtClean="0"/>
              <a:t>Dengvaxia</a:t>
            </a:r>
            <a:r>
              <a:rPr lang="en-US" sz="3600" baseline="30000" dirty="0" smtClean="0"/>
              <a:t>®</a:t>
            </a:r>
            <a:r>
              <a:rPr lang="en-US" sz="3600" dirty="0" smtClean="0"/>
              <a:t>  </a:t>
            </a:r>
            <a:r>
              <a:rPr lang="en-US" sz="3600" dirty="0"/>
              <a:t>Efficacy and </a:t>
            </a:r>
            <a:r>
              <a:rPr lang="en-US" sz="3600" dirty="0" smtClean="0"/>
              <a:t>Safety</a:t>
            </a:r>
            <a:endParaRPr lang="en-US" sz="36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003" y="687072"/>
            <a:ext cx="3208979" cy="393192"/>
          </a:xfrm>
          <a:prstGeom prst="rect">
            <a:avLst/>
          </a:prstGeom>
          <a:noFill/>
          <a:ln>
            <a:noFill/>
          </a:ln>
        </p:spPr>
      </p:pic>
      <p:sp>
        <p:nvSpPr>
          <p:cNvPr id="3" name="Rectangle 2"/>
          <p:cNvSpPr/>
          <p:nvPr/>
        </p:nvSpPr>
        <p:spPr>
          <a:xfrm>
            <a:off x="572003" y="3019003"/>
            <a:ext cx="4572000" cy="307777"/>
          </a:xfrm>
          <a:prstGeom prst="rect">
            <a:avLst/>
          </a:prstGeom>
        </p:spPr>
        <p:txBody>
          <a:bodyPr>
            <a:spAutoFit/>
          </a:bodyPr>
          <a:lstStyle/>
          <a:p>
            <a:r>
              <a:rPr lang="en-US" dirty="0" smtClean="0">
                <a:solidFill>
                  <a:schemeClr val="accent5"/>
                </a:solidFill>
              </a:rPr>
              <a:t>October </a:t>
            </a:r>
            <a:r>
              <a:rPr lang="en-US" dirty="0">
                <a:solidFill>
                  <a:srgbClr val="004057"/>
                </a:solidFill>
              </a:rPr>
              <a:t>19, 2017</a:t>
            </a:r>
            <a:endParaRPr lang="en-US" dirty="0"/>
          </a:p>
        </p:txBody>
      </p:sp>
    </p:spTree>
    <p:extLst>
      <p:ext uri="{BB962C8B-B14F-4D97-AF65-F5344CB8AC3E}">
        <p14:creationId xmlns:p14="http://schemas.microsoft.com/office/powerpoint/2010/main" val="83381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D0B8A4-7B44-46B8-89D2-8BA2068F1254}"/>
              </a:ext>
            </a:extLst>
          </p:cNvPr>
          <p:cNvSpPr>
            <a:spLocks noGrp="1"/>
          </p:cNvSpPr>
          <p:nvPr>
            <p:ph type="title"/>
          </p:nvPr>
        </p:nvSpPr>
        <p:spPr>
          <a:xfrm>
            <a:off x="628650" y="262486"/>
            <a:ext cx="8210550" cy="782356"/>
          </a:xfrm>
        </p:spPr>
        <p:txBody>
          <a:bodyPr>
            <a:normAutofit/>
          </a:bodyPr>
          <a:lstStyle/>
          <a:p>
            <a:r>
              <a:rPr lang="en-US" sz="2250" dirty="0" smtClean="0">
                <a:latin typeface="Raanana" charset="0"/>
                <a:ea typeface="Raanana" charset="0"/>
                <a:cs typeface="Raanana" charset="0"/>
              </a:rPr>
              <a:t>Baseline PRNT confounds the relationship between Age and VCD</a:t>
            </a:r>
            <a:endParaRPr lang="en-US" sz="2250" dirty="0">
              <a:latin typeface="Raanana" charset="0"/>
              <a:ea typeface="Raanana" charset="0"/>
              <a:cs typeface="Raanana" charset="0"/>
            </a:endParaRPr>
          </a:p>
        </p:txBody>
      </p:sp>
      <p:sp>
        <p:nvSpPr>
          <p:cNvPr id="94" name="TextBox 93">
            <a:extLst>
              <a:ext uri="{FF2B5EF4-FFF2-40B4-BE49-F238E27FC236}">
                <a16:creationId xmlns="" xmlns:a16="http://schemas.microsoft.com/office/drawing/2014/main" id="{69A507BE-2BC8-4BF5-925A-D023D560B206}"/>
              </a:ext>
            </a:extLst>
          </p:cNvPr>
          <p:cNvSpPr txBox="1"/>
          <p:nvPr/>
        </p:nvSpPr>
        <p:spPr>
          <a:xfrm>
            <a:off x="2851507" y="1822046"/>
            <a:ext cx="184731" cy="276999"/>
          </a:xfrm>
          <a:prstGeom prst="rect">
            <a:avLst/>
          </a:prstGeom>
          <a:noFill/>
        </p:spPr>
        <p:txBody>
          <a:bodyPr wrap="none" rtlCol="0">
            <a:spAutoFit/>
          </a:bodyPr>
          <a:lstStyle/>
          <a:p>
            <a:endParaRPr lang="en-US" sz="1200" dirty="0">
              <a:solidFill>
                <a:schemeClr val="tx1"/>
              </a:solidFill>
            </a:endParaRPr>
          </a:p>
        </p:txBody>
      </p:sp>
      <p:grpSp>
        <p:nvGrpSpPr>
          <p:cNvPr id="96" name="Group 95">
            <a:extLst>
              <a:ext uri="{FF2B5EF4-FFF2-40B4-BE49-F238E27FC236}">
                <a16:creationId xmlns="" xmlns:a16="http://schemas.microsoft.com/office/drawing/2014/main" id="{3174102B-B86F-4AD8-A397-0F5BE5268E21}"/>
              </a:ext>
            </a:extLst>
          </p:cNvPr>
          <p:cNvGrpSpPr/>
          <p:nvPr/>
        </p:nvGrpSpPr>
        <p:grpSpPr>
          <a:xfrm>
            <a:off x="1962169" y="1632189"/>
            <a:ext cx="789009" cy="575966"/>
            <a:chOff x="608369" y="1378279"/>
            <a:chExt cx="941958" cy="663093"/>
          </a:xfrm>
        </p:grpSpPr>
        <p:sp>
          <p:nvSpPr>
            <p:cNvPr id="108" name="TextBox 107">
              <a:extLst>
                <a:ext uri="{FF2B5EF4-FFF2-40B4-BE49-F238E27FC236}">
                  <a16:creationId xmlns="" xmlns:a16="http://schemas.microsoft.com/office/drawing/2014/main" id="{E37D1E33-D4EB-4A45-9BB2-34E90420E998}"/>
                </a:ext>
              </a:extLst>
            </p:cNvPr>
            <p:cNvSpPr txBox="1"/>
            <p:nvPr/>
          </p:nvSpPr>
          <p:spPr>
            <a:xfrm>
              <a:off x="1077046" y="1427359"/>
              <a:ext cx="220541" cy="318901"/>
            </a:xfrm>
            <a:prstGeom prst="rect">
              <a:avLst/>
            </a:prstGeom>
            <a:noFill/>
            <a:ln>
              <a:noFill/>
            </a:ln>
          </p:spPr>
          <p:txBody>
            <a:bodyPr wrap="none" rtlCol="0">
              <a:spAutoFit/>
            </a:bodyPr>
            <a:lstStyle/>
            <a:p>
              <a:endParaRPr lang="en-US" sz="1200" dirty="0">
                <a:solidFill>
                  <a:schemeClr val="tx1"/>
                </a:solidFill>
              </a:endParaRPr>
            </a:p>
          </p:txBody>
        </p:sp>
        <p:sp>
          <p:nvSpPr>
            <p:cNvPr id="109" name="Oval 108">
              <a:extLst>
                <a:ext uri="{FF2B5EF4-FFF2-40B4-BE49-F238E27FC236}">
                  <a16:creationId xmlns="" xmlns:a16="http://schemas.microsoft.com/office/drawing/2014/main" id="{1FD94CB5-F371-4B9E-B49F-D997F61B19C2}"/>
                </a:ext>
              </a:extLst>
            </p:cNvPr>
            <p:cNvSpPr/>
            <p:nvPr/>
          </p:nvSpPr>
          <p:spPr>
            <a:xfrm>
              <a:off x="608369" y="1378279"/>
              <a:ext cx="941958" cy="6630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smtClean="0">
                  <a:solidFill>
                    <a:schemeClr val="tx1"/>
                  </a:solidFill>
                </a:rPr>
                <a:t>Infection</a:t>
              </a:r>
            </a:p>
            <a:p>
              <a:pPr algn="ctr"/>
              <a:r>
                <a:rPr lang="en-US" dirty="0" smtClean="0">
                  <a:solidFill>
                    <a:schemeClr val="tx1"/>
                  </a:solidFill>
                </a:rPr>
                <a:t> History</a:t>
              </a:r>
              <a:endParaRPr lang="en-US" dirty="0">
                <a:solidFill>
                  <a:schemeClr val="tx1"/>
                </a:solidFill>
              </a:endParaRPr>
            </a:p>
          </p:txBody>
        </p:sp>
      </p:grpSp>
      <p:sp>
        <p:nvSpPr>
          <p:cNvPr id="107" name="Oval 106">
            <a:extLst>
              <a:ext uri="{FF2B5EF4-FFF2-40B4-BE49-F238E27FC236}">
                <a16:creationId xmlns="" xmlns:a16="http://schemas.microsoft.com/office/drawing/2014/main" id="{89714887-2E3B-4ACA-997D-21BEAFCC1296}"/>
              </a:ext>
            </a:extLst>
          </p:cNvPr>
          <p:cNvSpPr/>
          <p:nvPr/>
        </p:nvSpPr>
        <p:spPr>
          <a:xfrm>
            <a:off x="1669571" y="2383848"/>
            <a:ext cx="859860" cy="585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Age</a:t>
            </a:r>
            <a:endParaRPr lang="en-US" dirty="0">
              <a:solidFill>
                <a:schemeClr val="tx1"/>
              </a:solidFill>
            </a:endParaRPr>
          </a:p>
        </p:txBody>
      </p:sp>
      <p:grpSp>
        <p:nvGrpSpPr>
          <p:cNvPr id="99" name="Group 98">
            <a:extLst>
              <a:ext uri="{FF2B5EF4-FFF2-40B4-BE49-F238E27FC236}">
                <a16:creationId xmlns="" xmlns:a16="http://schemas.microsoft.com/office/drawing/2014/main" id="{1A7A0164-7D03-4906-9BFE-E8275F98FFA0}"/>
              </a:ext>
            </a:extLst>
          </p:cNvPr>
          <p:cNvGrpSpPr/>
          <p:nvPr/>
        </p:nvGrpSpPr>
        <p:grpSpPr>
          <a:xfrm>
            <a:off x="2176378" y="3461948"/>
            <a:ext cx="859860" cy="585700"/>
            <a:chOff x="2137865" y="2265407"/>
            <a:chExt cx="1026543" cy="674300"/>
          </a:xfrm>
        </p:grpSpPr>
        <p:sp>
          <p:nvSpPr>
            <p:cNvPr id="104" name="TextBox 103">
              <a:extLst>
                <a:ext uri="{FF2B5EF4-FFF2-40B4-BE49-F238E27FC236}">
                  <a16:creationId xmlns="" xmlns:a16="http://schemas.microsoft.com/office/drawing/2014/main" id="{C86BB27E-BB13-4015-B880-8FFE1EC63F06}"/>
                </a:ext>
              </a:extLst>
            </p:cNvPr>
            <p:cNvSpPr txBox="1"/>
            <p:nvPr/>
          </p:nvSpPr>
          <p:spPr>
            <a:xfrm>
              <a:off x="2295684" y="2425389"/>
              <a:ext cx="674021" cy="354335"/>
            </a:xfrm>
            <a:prstGeom prst="rect">
              <a:avLst/>
            </a:prstGeom>
            <a:noFill/>
            <a:ln>
              <a:noFill/>
            </a:ln>
          </p:spPr>
          <p:txBody>
            <a:bodyPr wrap="none" rtlCol="0">
              <a:spAutoFit/>
            </a:bodyPr>
            <a:lstStyle/>
            <a:p>
              <a:r>
                <a:rPr lang="en-US" dirty="0">
                  <a:solidFill>
                    <a:schemeClr val="tx1"/>
                  </a:solidFill>
                </a:rPr>
                <a:t>VCD</a:t>
              </a:r>
            </a:p>
          </p:txBody>
        </p:sp>
        <p:sp>
          <p:nvSpPr>
            <p:cNvPr id="105" name="Oval 104">
              <a:extLst>
                <a:ext uri="{FF2B5EF4-FFF2-40B4-BE49-F238E27FC236}">
                  <a16:creationId xmlns="" xmlns:a16="http://schemas.microsoft.com/office/drawing/2014/main" id="{0C5AD5C9-4A42-4EA8-82F7-E355BB710098}"/>
                </a:ext>
              </a:extLst>
            </p:cNvPr>
            <p:cNvSpPr/>
            <p:nvPr/>
          </p:nvSpPr>
          <p:spPr>
            <a:xfrm>
              <a:off x="2137865" y="2265407"/>
              <a:ext cx="1026543" cy="674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00" name="Straight Arrow Connector 99">
            <a:extLst>
              <a:ext uri="{FF2B5EF4-FFF2-40B4-BE49-F238E27FC236}">
                <a16:creationId xmlns="" xmlns:a16="http://schemas.microsoft.com/office/drawing/2014/main" id="{C1D06839-1432-4031-9DA6-2F0B933A3C34}"/>
              </a:ext>
            </a:extLst>
          </p:cNvPr>
          <p:cNvCxnSpPr>
            <a:cxnSpLocks/>
            <a:stCxn id="107" idx="4"/>
            <a:endCxn id="105" idx="1"/>
          </p:cNvCxnSpPr>
          <p:nvPr/>
        </p:nvCxnSpPr>
        <p:spPr>
          <a:xfrm>
            <a:off x="2099501" y="2969548"/>
            <a:ext cx="202801" cy="578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 xmlns:a16="http://schemas.microsoft.com/office/drawing/2014/main" id="{C7766FC5-40FA-48A7-AAB1-8711D8892EEA}"/>
              </a:ext>
            </a:extLst>
          </p:cNvPr>
          <p:cNvCxnSpPr>
            <a:cxnSpLocks/>
            <a:stCxn id="102" idx="4"/>
            <a:endCxn id="105" idx="7"/>
          </p:cNvCxnSpPr>
          <p:nvPr/>
        </p:nvCxnSpPr>
        <p:spPr>
          <a:xfrm flipH="1">
            <a:off x="2910314" y="2664606"/>
            <a:ext cx="348789" cy="883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466343" y="1526360"/>
            <a:ext cx="3345221" cy="264683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4192448" y="1270328"/>
            <a:ext cx="4133130" cy="3416320"/>
          </a:xfrm>
          <a:prstGeom prst="rect">
            <a:avLst/>
          </a:prstGeom>
          <a:noFill/>
          <a:ln w="38100">
            <a:solidFill>
              <a:schemeClr val="accent5">
                <a:lumMod val="90000"/>
                <a:lumOff val="10000"/>
              </a:schemeClr>
            </a:solidFill>
          </a:ln>
        </p:spPr>
        <p:txBody>
          <a:bodyPr wrap="square" rtlCol="0">
            <a:spAutoFit/>
          </a:bodyPr>
          <a:lstStyle/>
          <a:p>
            <a:pPr marL="285750" indent="-285750">
              <a:buFont typeface="Arial" charset="0"/>
              <a:buChar char="•"/>
            </a:pPr>
            <a:r>
              <a:rPr lang="en-US" sz="1800" i="1" dirty="0" smtClean="0">
                <a:solidFill>
                  <a:schemeClr val="tx1"/>
                </a:solidFill>
              </a:rPr>
              <a:t>Self-reported dengue infection history prior to trial start confound the relationship between Age and VCD with 0.003 structural probability.</a:t>
            </a:r>
          </a:p>
          <a:p>
            <a:pPr marL="285750" indent="-285750">
              <a:buFont typeface="Arial" charset="0"/>
              <a:buChar char="•"/>
            </a:pPr>
            <a:r>
              <a:rPr lang="en-US" sz="1800" i="1" dirty="0">
                <a:solidFill>
                  <a:schemeClr val="tx1"/>
                </a:solidFill>
              </a:rPr>
              <a:t>Baseline PRNT for Serotypes 1 and </a:t>
            </a:r>
            <a:r>
              <a:rPr lang="en-US" sz="1800" i="1" dirty="0" smtClean="0">
                <a:solidFill>
                  <a:schemeClr val="tx1"/>
                </a:solidFill>
              </a:rPr>
              <a:t>3 </a:t>
            </a:r>
            <a:r>
              <a:rPr lang="en-US" sz="1800" i="1" dirty="0">
                <a:solidFill>
                  <a:schemeClr val="tx1"/>
                </a:solidFill>
              </a:rPr>
              <a:t>confound the relationship between Age and VCD with 0.947  and </a:t>
            </a:r>
            <a:r>
              <a:rPr lang="en-US" sz="1800" i="1" dirty="0" smtClean="0">
                <a:solidFill>
                  <a:schemeClr val="tx1"/>
                </a:solidFill>
              </a:rPr>
              <a:t>0.456 </a:t>
            </a:r>
            <a:r>
              <a:rPr lang="en-US" sz="1800" i="1" dirty="0">
                <a:solidFill>
                  <a:schemeClr val="tx1"/>
                </a:solidFill>
              </a:rPr>
              <a:t>structural probability, respectively.</a:t>
            </a:r>
          </a:p>
          <a:p>
            <a:pPr marL="285750" indent="-285750">
              <a:buFont typeface="Arial" charset="0"/>
              <a:buChar char="•"/>
            </a:pPr>
            <a:r>
              <a:rPr lang="en-US" sz="1800" i="1" dirty="0">
                <a:solidFill>
                  <a:schemeClr val="tx1"/>
                </a:solidFill>
              </a:rPr>
              <a:t>This effect was not present for serotypes </a:t>
            </a:r>
            <a:r>
              <a:rPr lang="en-US" sz="1800" i="1" dirty="0" smtClean="0">
                <a:solidFill>
                  <a:schemeClr val="tx1"/>
                </a:solidFill>
              </a:rPr>
              <a:t>2 and 4.</a:t>
            </a:r>
            <a:endParaRPr lang="en-US" sz="1800" i="1" dirty="0">
              <a:solidFill>
                <a:schemeClr val="tx1"/>
              </a:solidFill>
            </a:endParaRPr>
          </a:p>
        </p:txBody>
      </p:sp>
      <p:sp>
        <p:nvSpPr>
          <p:cNvPr id="5" name="TextBox 4"/>
          <p:cNvSpPr txBox="1"/>
          <p:nvPr/>
        </p:nvSpPr>
        <p:spPr>
          <a:xfrm>
            <a:off x="835813" y="5059159"/>
            <a:ext cx="7393787" cy="830997"/>
          </a:xfrm>
          <a:prstGeom prst="rect">
            <a:avLst/>
          </a:prstGeom>
          <a:noFill/>
        </p:spPr>
        <p:txBody>
          <a:bodyPr wrap="square" rtlCol="0">
            <a:spAutoFit/>
          </a:bodyPr>
          <a:lstStyle/>
          <a:p>
            <a:pPr marL="285750" indent="-285750">
              <a:buFont typeface="Wingdings" charset="2"/>
              <a:buChar char="Ø"/>
            </a:pPr>
            <a:r>
              <a:rPr lang="en-US" sz="1600" i="1" dirty="0" smtClean="0">
                <a:solidFill>
                  <a:schemeClr val="tx1"/>
                </a:solidFill>
              </a:rPr>
              <a:t>This suggests that older children with negative PRNT at baseline may be more susceptible to VCD than younger children with </a:t>
            </a:r>
            <a:r>
              <a:rPr lang="en-US" sz="1600" i="1" dirty="0">
                <a:solidFill>
                  <a:schemeClr val="tx1"/>
                </a:solidFill>
              </a:rPr>
              <a:t>a </a:t>
            </a:r>
            <a:r>
              <a:rPr lang="en-US" sz="1600" i="1" dirty="0" smtClean="0">
                <a:solidFill>
                  <a:schemeClr val="tx1"/>
                </a:solidFill>
              </a:rPr>
              <a:t>positive PRNT for serotype </a:t>
            </a:r>
            <a:r>
              <a:rPr lang="en-US" sz="1600" i="1" dirty="0">
                <a:solidFill>
                  <a:schemeClr val="tx1"/>
                </a:solidFill>
              </a:rPr>
              <a:t>1 or 3</a:t>
            </a:r>
            <a:r>
              <a:rPr lang="en-US" sz="1600" i="1" dirty="0" smtClean="0">
                <a:solidFill>
                  <a:schemeClr val="tx1"/>
                </a:solidFill>
              </a:rPr>
              <a:t>.</a:t>
            </a:r>
            <a:endParaRPr lang="en-US" sz="1600" i="1" dirty="0">
              <a:solidFill>
                <a:schemeClr val="tx1"/>
              </a:solidFill>
            </a:endParaRPr>
          </a:p>
        </p:txBody>
      </p:sp>
      <p:grpSp>
        <p:nvGrpSpPr>
          <p:cNvPr id="13" name="Group 12"/>
          <p:cNvGrpSpPr/>
          <p:nvPr/>
        </p:nvGrpSpPr>
        <p:grpSpPr>
          <a:xfrm>
            <a:off x="2762345" y="2078906"/>
            <a:ext cx="998991" cy="585700"/>
            <a:chOff x="2833647" y="1668089"/>
            <a:chExt cx="998991" cy="585700"/>
          </a:xfrm>
        </p:grpSpPr>
        <p:sp>
          <p:nvSpPr>
            <p:cNvPr id="102" name="Oval 101">
              <a:extLst>
                <a:ext uri="{FF2B5EF4-FFF2-40B4-BE49-F238E27FC236}">
                  <a16:creationId xmlns="" xmlns:a16="http://schemas.microsoft.com/office/drawing/2014/main" id="{A55D2428-F1C8-41FD-A747-36DC4B8F5FFC}"/>
                </a:ext>
              </a:extLst>
            </p:cNvPr>
            <p:cNvSpPr/>
            <p:nvPr/>
          </p:nvSpPr>
          <p:spPr>
            <a:xfrm>
              <a:off x="2900475" y="1668089"/>
              <a:ext cx="859860" cy="585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p:cNvSpPr/>
            <p:nvPr/>
          </p:nvSpPr>
          <p:spPr>
            <a:xfrm>
              <a:off x="2833647" y="1776918"/>
              <a:ext cx="998991" cy="307777"/>
            </a:xfrm>
            <a:prstGeom prst="rect">
              <a:avLst/>
            </a:prstGeom>
          </p:spPr>
          <p:txBody>
            <a:bodyPr wrap="none">
              <a:spAutoFit/>
            </a:bodyPr>
            <a:lstStyle/>
            <a:p>
              <a:r>
                <a:rPr lang="en-US" dirty="0">
                  <a:solidFill>
                    <a:schemeClr val="tx1"/>
                  </a:solidFill>
                </a:rPr>
                <a:t>Treatment</a:t>
              </a:r>
            </a:p>
          </p:txBody>
        </p:sp>
      </p:grpSp>
      <p:sp>
        <p:nvSpPr>
          <p:cNvPr id="39" name="Oval 38">
            <a:extLst>
              <a:ext uri="{FF2B5EF4-FFF2-40B4-BE49-F238E27FC236}">
                <a16:creationId xmlns="" xmlns:a16="http://schemas.microsoft.com/office/drawing/2014/main" id="{89714887-2E3B-4ACA-997D-21BEAFCC1296}"/>
              </a:ext>
            </a:extLst>
          </p:cNvPr>
          <p:cNvSpPr/>
          <p:nvPr/>
        </p:nvSpPr>
        <p:spPr>
          <a:xfrm>
            <a:off x="543057" y="1894885"/>
            <a:ext cx="859860" cy="585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smtClean="0">
                <a:solidFill>
                  <a:schemeClr val="tx1"/>
                </a:solidFill>
              </a:rPr>
              <a:t>PRNT</a:t>
            </a:r>
          </a:p>
          <a:p>
            <a:pPr algn="ctr"/>
            <a:r>
              <a:rPr lang="en-US" dirty="0" smtClean="0">
                <a:solidFill>
                  <a:schemeClr val="tx1"/>
                </a:solidFill>
              </a:rPr>
              <a:t>S-1, 3</a:t>
            </a:r>
          </a:p>
        </p:txBody>
      </p:sp>
      <p:cxnSp>
        <p:nvCxnSpPr>
          <p:cNvPr id="17" name="Straight Arrow Connector 16"/>
          <p:cNvCxnSpPr>
            <a:stCxn id="39" idx="5"/>
            <a:endCxn id="107" idx="1"/>
          </p:cNvCxnSpPr>
          <p:nvPr/>
        </p:nvCxnSpPr>
        <p:spPr>
          <a:xfrm>
            <a:off x="1276993" y="2394811"/>
            <a:ext cx="518502" cy="74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9" idx="4"/>
            <a:endCxn id="105" idx="1"/>
          </p:cNvCxnSpPr>
          <p:nvPr/>
        </p:nvCxnSpPr>
        <p:spPr>
          <a:xfrm>
            <a:off x="972987" y="2480585"/>
            <a:ext cx="1329315" cy="1067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58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PT Sans Caption" charset="-52"/>
                <a:ea typeface="PT Sans Caption" charset="-52"/>
                <a:cs typeface="PT Sans Caption" charset="-52"/>
              </a:rPr>
              <a:t>Inferences and Predictions</a:t>
            </a:r>
            <a:endParaRPr lang="en-US" sz="3200" dirty="0"/>
          </a:p>
        </p:txBody>
      </p:sp>
      <p:sp>
        <p:nvSpPr>
          <p:cNvPr id="3" name="Text Placeholder 2"/>
          <p:cNvSpPr>
            <a:spLocks noGrp="1"/>
          </p:cNvSpPr>
          <p:nvPr>
            <p:ph type="body" idx="1"/>
          </p:nvPr>
        </p:nvSpPr>
        <p:spPr/>
        <p:txBody>
          <a:bodyPr/>
          <a:lstStyle/>
          <a:p>
            <a:r>
              <a:rPr lang="en-US" dirty="0" smtClean="0"/>
              <a:t>Efficacy can be predicted across different age cut-points</a:t>
            </a:r>
            <a:endParaRPr lang="en-US" dirty="0"/>
          </a:p>
        </p:txBody>
      </p:sp>
    </p:spTree>
    <p:extLst>
      <p:ext uri="{BB962C8B-B14F-4D97-AF65-F5344CB8AC3E}">
        <p14:creationId xmlns:p14="http://schemas.microsoft.com/office/powerpoint/2010/main" val="23691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FCA792-6F71-4CDD-AE45-396513A319DB}"/>
              </a:ext>
            </a:extLst>
          </p:cNvPr>
          <p:cNvSpPr>
            <a:spLocks noGrp="1"/>
          </p:cNvSpPr>
          <p:nvPr>
            <p:ph type="title"/>
          </p:nvPr>
        </p:nvSpPr>
        <p:spPr/>
        <p:txBody>
          <a:bodyPr>
            <a:normAutofit/>
          </a:bodyPr>
          <a:lstStyle/>
          <a:p>
            <a:r>
              <a:rPr lang="en-US" sz="2600" dirty="0" smtClean="0">
                <a:latin typeface="Raanana" charset="0"/>
                <a:ea typeface="Raanana" charset="0"/>
                <a:cs typeface="Raanana" charset="0"/>
              </a:rPr>
              <a:t>Age has an effect on </a:t>
            </a:r>
            <a:r>
              <a:rPr lang="en-US" sz="2600" dirty="0">
                <a:latin typeface="Raanana" charset="0"/>
                <a:ea typeface="Raanana" charset="0"/>
                <a:cs typeface="Raanana" charset="0"/>
              </a:rPr>
              <a:t>d</a:t>
            </a:r>
            <a:r>
              <a:rPr lang="en-US" sz="2600" dirty="0" smtClean="0">
                <a:latin typeface="Raanana" charset="0"/>
                <a:ea typeface="Raanana" charset="0"/>
                <a:cs typeface="Raanana" charset="0"/>
              </a:rPr>
              <a:t>engue </a:t>
            </a:r>
            <a:r>
              <a:rPr lang="en-US" sz="2600" dirty="0">
                <a:latin typeface="Raanana" charset="0"/>
                <a:ea typeface="Raanana" charset="0"/>
                <a:cs typeface="Raanana" charset="0"/>
              </a:rPr>
              <a:t>i</a:t>
            </a:r>
            <a:r>
              <a:rPr lang="en-US" sz="2600" dirty="0" smtClean="0">
                <a:latin typeface="Raanana" charset="0"/>
                <a:ea typeface="Raanana" charset="0"/>
                <a:cs typeface="Raanana" charset="0"/>
              </a:rPr>
              <a:t>nfection </a:t>
            </a:r>
            <a:r>
              <a:rPr lang="en-US" sz="2600" dirty="0">
                <a:latin typeface="Raanana" charset="0"/>
                <a:ea typeface="Raanana" charset="0"/>
                <a:cs typeface="Raanana" charset="0"/>
              </a:rPr>
              <a:t>Odds Ratio (OR</a:t>
            </a:r>
            <a:r>
              <a:rPr lang="en-US" sz="2600" dirty="0" smtClean="0">
                <a:latin typeface="Raanana" charset="0"/>
                <a:ea typeface="Raanana" charset="0"/>
                <a:cs typeface="Raanana" charset="0"/>
              </a:rPr>
              <a:t>)</a:t>
            </a:r>
            <a:endParaRPr lang="en-US" sz="2600" dirty="0">
              <a:latin typeface="Raanana" charset="0"/>
              <a:ea typeface="Raanana" charset="0"/>
              <a:cs typeface="Raanana" charset="0"/>
            </a:endParaRPr>
          </a:p>
        </p:txBody>
      </p:sp>
      <p:pic>
        <p:nvPicPr>
          <p:cNvPr id="6" name="Content Placeholder 5">
            <a:extLst>
              <a:ext uri="{FF2B5EF4-FFF2-40B4-BE49-F238E27FC236}">
                <a16:creationId xmlns="" xmlns:a16="http://schemas.microsoft.com/office/drawing/2014/main" id="{9678A323-822E-4CB3-91F2-A22BBAE212B5}"/>
              </a:ext>
            </a:extLst>
          </p:cNvPr>
          <p:cNvPicPr>
            <a:picLocks noGrp="1" noChangeAspect="1"/>
          </p:cNvPicPr>
          <p:nvPr>
            <p:ph idx="1"/>
          </p:nvPr>
        </p:nvPicPr>
        <p:blipFill>
          <a:blip r:embed="rId3"/>
          <a:stretch>
            <a:fillRect/>
          </a:stretch>
        </p:blipFill>
        <p:spPr>
          <a:xfrm>
            <a:off x="1978447" y="1473020"/>
            <a:ext cx="4575702" cy="4020933"/>
          </a:xfrm>
        </p:spPr>
      </p:pic>
      <p:sp>
        <p:nvSpPr>
          <p:cNvPr id="4" name="Slide Number Placeholder 3">
            <a:extLst>
              <a:ext uri="{FF2B5EF4-FFF2-40B4-BE49-F238E27FC236}">
                <a16:creationId xmlns="" xmlns:a16="http://schemas.microsoft.com/office/drawing/2014/main" id="{46E91568-65A8-420E-8381-C4CB8E862068}"/>
              </a:ext>
            </a:extLst>
          </p:cNvPr>
          <p:cNvSpPr>
            <a:spLocks noGrp="1"/>
          </p:cNvSpPr>
          <p:nvPr>
            <p:ph type="sldNum" sz="quarter" idx="12"/>
          </p:nvPr>
        </p:nvSpPr>
        <p:spPr/>
        <p:txBody>
          <a:bodyPr/>
          <a:lstStyle/>
          <a:p>
            <a:fld id="{8839FE3B-8E3F-044C-826D-7234E4618AD6}" type="slidenum">
              <a:rPr lang="en-US" smtClean="0"/>
              <a:pPr/>
              <a:t>12</a:t>
            </a:fld>
            <a:endParaRPr lang="en-US"/>
          </a:p>
        </p:txBody>
      </p:sp>
      <p:sp>
        <p:nvSpPr>
          <p:cNvPr id="8" name="TextBox 7"/>
          <p:cNvSpPr txBox="1"/>
          <p:nvPr/>
        </p:nvSpPr>
        <p:spPr>
          <a:xfrm>
            <a:off x="6416284" y="1443853"/>
            <a:ext cx="2178507" cy="2031325"/>
          </a:xfrm>
          <a:prstGeom prst="rect">
            <a:avLst/>
          </a:prstGeom>
          <a:noFill/>
          <a:ln w="38100">
            <a:solidFill>
              <a:schemeClr val="accent5"/>
            </a:solidFill>
          </a:ln>
        </p:spPr>
        <p:txBody>
          <a:bodyPr wrap="square" rtlCol="0">
            <a:spAutoFit/>
          </a:bodyPr>
          <a:lstStyle/>
          <a:p>
            <a:r>
              <a:rPr lang="en-US" sz="1800" i="1" dirty="0" smtClean="0"/>
              <a:t>Example: </a:t>
            </a:r>
          </a:p>
          <a:p>
            <a:r>
              <a:rPr lang="en-US" sz="1800" i="1" dirty="0" smtClean="0"/>
              <a:t>An increase in age from 8 to 9 decreases a subject’s odds of getting Dengue from 0.449 to 0.407</a:t>
            </a:r>
            <a:endParaRPr lang="en-US" sz="1800" i="1" dirty="0"/>
          </a:p>
        </p:txBody>
      </p:sp>
      <p:sp>
        <p:nvSpPr>
          <p:cNvPr id="7" name="TextBox 6"/>
          <p:cNvSpPr txBox="1"/>
          <p:nvPr/>
        </p:nvSpPr>
        <p:spPr>
          <a:xfrm>
            <a:off x="1638461" y="5768244"/>
            <a:ext cx="5867077" cy="307777"/>
          </a:xfrm>
          <a:prstGeom prst="rect">
            <a:avLst/>
          </a:prstGeom>
          <a:noFill/>
        </p:spPr>
        <p:txBody>
          <a:bodyPr wrap="square" rtlCol="0">
            <a:spAutoFit/>
          </a:bodyPr>
          <a:lstStyle/>
          <a:p>
            <a:r>
              <a:rPr lang="en-US" i="1" dirty="0" smtClean="0">
                <a:solidFill>
                  <a:schemeClr val="tx1"/>
                </a:solidFill>
              </a:rPr>
              <a:t>Histogram is derived from (</a:t>
            </a:r>
            <a:r>
              <a:rPr lang="en-US" i="1" dirty="0">
                <a:solidFill>
                  <a:schemeClr val="tx1"/>
                </a:solidFill>
              </a:rPr>
              <a:t>n = 1024) </a:t>
            </a:r>
            <a:r>
              <a:rPr lang="en-US" i="1" dirty="0" smtClean="0">
                <a:solidFill>
                  <a:schemeClr val="tx1"/>
                </a:solidFill>
              </a:rPr>
              <a:t>network</a:t>
            </a:r>
            <a:r>
              <a:rPr lang="en-US" i="1" dirty="0">
                <a:solidFill>
                  <a:schemeClr val="tx1"/>
                </a:solidFill>
              </a:rPr>
              <a:t> </a:t>
            </a:r>
            <a:r>
              <a:rPr lang="en-US" i="1" dirty="0" smtClean="0">
                <a:solidFill>
                  <a:schemeClr val="tx1"/>
                </a:solidFill>
              </a:rPr>
              <a:t>samples from P(N | Data).</a:t>
            </a:r>
            <a:endParaRPr lang="en-US" i="1" dirty="0">
              <a:solidFill>
                <a:schemeClr val="tx1"/>
              </a:solidFill>
            </a:endParaRPr>
          </a:p>
        </p:txBody>
      </p:sp>
    </p:spTree>
    <p:extLst>
      <p:ext uri="{BB962C8B-B14F-4D97-AF65-F5344CB8AC3E}">
        <p14:creationId xmlns:p14="http://schemas.microsoft.com/office/powerpoint/2010/main" val="880608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Raanana" charset="0"/>
                <a:ea typeface="Raanana" charset="0"/>
                <a:cs typeface="Raanana" charset="0"/>
              </a:rPr>
              <a:t>The distribution of efficacy in Age </a:t>
            </a:r>
            <a:r>
              <a:rPr lang="en-US" sz="3200" dirty="0">
                <a:latin typeface="Raanana" charset="0"/>
                <a:ea typeface="Raanana" charset="0"/>
                <a:cs typeface="Raanana" charset="0"/>
              </a:rPr>
              <a:t>s</a:t>
            </a:r>
            <a:r>
              <a:rPr lang="en-US" sz="3200" dirty="0" smtClean="0">
                <a:latin typeface="Raanana" charset="0"/>
                <a:ea typeface="Raanana" charset="0"/>
                <a:cs typeface="Raanana" charset="0"/>
              </a:rPr>
              <a:t>ubgroups</a:t>
            </a:r>
            <a:endParaRPr lang="en-US" sz="3200" dirty="0">
              <a:latin typeface="Raanana" charset="0"/>
              <a:ea typeface="Raanana" charset="0"/>
              <a:cs typeface="Raanana" charset="0"/>
            </a:endParaRPr>
          </a:p>
        </p:txBody>
      </p:sp>
      <p:pic>
        <p:nvPicPr>
          <p:cNvPr id="9" name="Picture 9" descr="EfficacyDefinition.jpeg"/>
          <p:cNvPicPr>
            <a:picLocks noGrp="1" noChangeAspect="1"/>
          </p:cNvPicPr>
          <p:nvPr>
            <p:ph idx="1"/>
          </p:nvPr>
        </p:nvPicPr>
        <p:blipFill>
          <a:blip r:embed="rId3"/>
          <a:stretch>
            <a:fillRect/>
          </a:stretch>
        </p:blipFill>
        <p:spPr>
          <a:xfrm>
            <a:off x="628650" y="2282950"/>
            <a:ext cx="7886700" cy="1513035"/>
          </a:xfrm>
          <a:prstGeom prst="rect">
            <a:avLst/>
          </a:prstGeom>
        </p:spPr>
      </p:pic>
      <p:sp>
        <p:nvSpPr>
          <p:cNvPr id="4" name="Slide Number Placeholder 3"/>
          <p:cNvSpPr>
            <a:spLocks noGrp="1"/>
          </p:cNvSpPr>
          <p:nvPr>
            <p:ph type="sldNum" sz="quarter" idx="12"/>
          </p:nvPr>
        </p:nvSpPr>
        <p:spPr/>
        <p:txBody>
          <a:bodyPr/>
          <a:lstStyle/>
          <a:p>
            <a:fld id="{8839FE3B-8E3F-044C-826D-7234E4618AD6}" type="slidenum">
              <a:rPr lang="en-US" smtClean="0"/>
              <a:pPr/>
              <a:t>13</a:t>
            </a:fld>
            <a:endParaRPr lang="en-US"/>
          </a:p>
        </p:txBody>
      </p:sp>
      <p:sp>
        <p:nvSpPr>
          <p:cNvPr id="3" name="TextBox 2"/>
          <p:cNvSpPr txBox="1"/>
          <p:nvPr/>
        </p:nvSpPr>
        <p:spPr>
          <a:xfrm>
            <a:off x="1250430" y="3795985"/>
            <a:ext cx="4145687" cy="523220"/>
          </a:xfrm>
          <a:prstGeom prst="rect">
            <a:avLst/>
          </a:prstGeom>
          <a:noFill/>
        </p:spPr>
        <p:txBody>
          <a:bodyPr wrap="none" rtlCol="0">
            <a:spAutoFit/>
          </a:bodyPr>
          <a:lstStyle/>
          <a:p>
            <a:r>
              <a:rPr lang="en-US" i="1" dirty="0" smtClean="0">
                <a:solidFill>
                  <a:schemeClr val="tx1"/>
                </a:solidFill>
              </a:rPr>
              <a:t>P</a:t>
            </a:r>
            <a:r>
              <a:rPr lang="en-US" dirty="0" smtClean="0">
                <a:solidFill>
                  <a:schemeClr val="tx1"/>
                </a:solidFill>
              </a:rPr>
              <a:t> represents probabilities from REFS™ ensemble</a:t>
            </a:r>
          </a:p>
          <a:p>
            <a:r>
              <a:rPr lang="en-US" i="1" dirty="0" smtClean="0">
                <a:solidFill>
                  <a:schemeClr val="tx1"/>
                </a:solidFill>
              </a:rPr>
              <a:t>V</a:t>
            </a:r>
            <a:r>
              <a:rPr lang="en-US" dirty="0" smtClean="0">
                <a:solidFill>
                  <a:schemeClr val="tx1"/>
                </a:solidFill>
              </a:rPr>
              <a:t> represents vaccination status</a:t>
            </a:r>
            <a:endParaRPr lang="en-US" dirty="0">
              <a:solidFill>
                <a:schemeClr val="tx1"/>
              </a:solidFill>
            </a:endParaRPr>
          </a:p>
        </p:txBody>
      </p:sp>
    </p:spTree>
    <p:extLst>
      <p:ext uri="{BB962C8B-B14F-4D97-AF65-F5344CB8AC3E}">
        <p14:creationId xmlns:p14="http://schemas.microsoft.com/office/powerpoint/2010/main" val="4012025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E72DF-AC73-49A3-B17B-AAAA9FD8C6E6}"/>
              </a:ext>
            </a:extLst>
          </p:cNvPr>
          <p:cNvSpPr>
            <a:spLocks noGrp="1"/>
          </p:cNvSpPr>
          <p:nvPr>
            <p:ph type="title"/>
          </p:nvPr>
        </p:nvSpPr>
        <p:spPr>
          <a:xfrm>
            <a:off x="628650" y="262486"/>
            <a:ext cx="8451342" cy="782356"/>
          </a:xfrm>
        </p:spPr>
        <p:txBody>
          <a:bodyPr>
            <a:noAutofit/>
          </a:bodyPr>
          <a:lstStyle/>
          <a:p>
            <a:r>
              <a:rPr lang="en-US" dirty="0" smtClean="0">
                <a:latin typeface="Raanana" charset="0"/>
                <a:ea typeface="Raanana" charset="0"/>
                <a:cs typeface="Raanana" charset="0"/>
              </a:rPr>
              <a:t>Efficacy </a:t>
            </a:r>
            <a:r>
              <a:rPr lang="en-US" dirty="0" err="1" smtClean="0">
                <a:latin typeface="Raanana" charset="0"/>
                <a:ea typeface="Raanana" charset="0"/>
                <a:cs typeface="Raanana" charset="0"/>
              </a:rPr>
              <a:t>marginals</a:t>
            </a:r>
            <a:r>
              <a:rPr lang="en-US" dirty="0" smtClean="0">
                <a:latin typeface="Raanana" charset="0"/>
                <a:ea typeface="Raanana" charset="0"/>
                <a:cs typeface="Raanana" charset="0"/>
              </a:rPr>
              <a:t> are computed from Age distribution</a:t>
            </a:r>
            <a:endParaRPr lang="en-US" dirty="0">
              <a:latin typeface="Raanana" charset="0"/>
              <a:ea typeface="Raanana" charset="0"/>
              <a:cs typeface="Raanana" charset="0"/>
            </a:endParaRPr>
          </a:p>
        </p:txBody>
      </p:sp>
      <p:pic>
        <p:nvPicPr>
          <p:cNvPr id="6" name="Content Placeholder 5">
            <a:extLst>
              <a:ext uri="{FF2B5EF4-FFF2-40B4-BE49-F238E27FC236}">
                <a16:creationId xmlns="" xmlns:a16="http://schemas.microsoft.com/office/drawing/2014/main" id="{395F09CF-E394-4ABD-B886-05D765EDF957}"/>
              </a:ext>
            </a:extLst>
          </p:cNvPr>
          <p:cNvPicPr>
            <a:picLocks noGrp="1" noChangeAspect="1"/>
          </p:cNvPicPr>
          <p:nvPr>
            <p:ph idx="1"/>
          </p:nvPr>
        </p:nvPicPr>
        <p:blipFill>
          <a:blip r:embed="rId3"/>
          <a:stretch>
            <a:fillRect/>
          </a:stretch>
        </p:blipFill>
        <p:spPr>
          <a:xfrm>
            <a:off x="3766496" y="2984499"/>
            <a:ext cx="3218503" cy="2948148"/>
          </a:xfrm>
        </p:spPr>
      </p:pic>
      <p:sp>
        <p:nvSpPr>
          <p:cNvPr id="4" name="Slide Number Placeholder 3">
            <a:extLst>
              <a:ext uri="{FF2B5EF4-FFF2-40B4-BE49-F238E27FC236}">
                <a16:creationId xmlns="" xmlns:a16="http://schemas.microsoft.com/office/drawing/2014/main" id="{A178CB99-01B5-4037-B1E6-2B49F63EC484}"/>
              </a:ext>
            </a:extLst>
          </p:cNvPr>
          <p:cNvSpPr>
            <a:spLocks noGrp="1"/>
          </p:cNvSpPr>
          <p:nvPr>
            <p:ph type="sldNum" sz="quarter" idx="12"/>
          </p:nvPr>
        </p:nvSpPr>
        <p:spPr/>
        <p:txBody>
          <a:bodyPr/>
          <a:lstStyle/>
          <a:p>
            <a:fld id="{8839FE3B-8E3F-044C-826D-7234E4618AD6}" type="slidenum">
              <a:rPr lang="en-US" smtClean="0"/>
              <a:pPr/>
              <a:t>14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4214208"/>
            <a:ext cx="1880546" cy="4887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5" y="1287229"/>
            <a:ext cx="8515350" cy="1454883"/>
          </a:xfrm>
          <a:prstGeom prst="rect">
            <a:avLst/>
          </a:prstGeom>
        </p:spPr>
      </p:pic>
      <p:sp>
        <p:nvSpPr>
          <p:cNvPr id="12" name="Left-Right Arrow 11"/>
          <p:cNvSpPr/>
          <p:nvPr/>
        </p:nvSpPr>
        <p:spPr>
          <a:xfrm>
            <a:off x="2400300" y="4389557"/>
            <a:ext cx="1219200" cy="13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24516" y="2731067"/>
            <a:ext cx="2305439" cy="307777"/>
          </a:xfrm>
          <a:prstGeom prst="rect">
            <a:avLst/>
          </a:prstGeom>
          <a:noFill/>
        </p:spPr>
        <p:txBody>
          <a:bodyPr wrap="none" rtlCol="0">
            <a:spAutoFit/>
          </a:bodyPr>
          <a:lstStyle/>
          <a:p>
            <a:r>
              <a:rPr lang="en-US" dirty="0" smtClean="0">
                <a:solidFill>
                  <a:schemeClr val="tx1"/>
                </a:solidFill>
              </a:rPr>
              <a:t>Age distribution for CYD14</a:t>
            </a:r>
            <a:endParaRPr lang="en-US" dirty="0">
              <a:solidFill>
                <a:schemeClr val="tx1"/>
              </a:solidFill>
            </a:endParaRPr>
          </a:p>
        </p:txBody>
      </p:sp>
    </p:spTree>
    <p:extLst>
      <p:ext uri="{BB962C8B-B14F-4D97-AF65-F5344CB8AC3E}">
        <p14:creationId xmlns:p14="http://schemas.microsoft.com/office/powerpoint/2010/main" val="1466498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a:extLst>
              <a:ext uri="{FF2B5EF4-FFF2-40B4-BE49-F238E27FC236}">
                <a16:creationId xmlns:a16="http://schemas.microsoft.com/office/drawing/2014/main" xmlns="" id="{314F89EC-228F-47A5-B1F6-E543B4C743D9}"/>
              </a:ext>
            </a:extLst>
          </p:cNvPr>
          <p:cNvPicPr>
            <a:picLocks noGrp="1" noChangeAspect="1"/>
          </p:cNvPicPr>
          <p:nvPr>
            <p:ph idx="1"/>
          </p:nvPr>
        </p:nvPicPr>
        <p:blipFill>
          <a:blip r:embed="rId3"/>
          <a:stretch>
            <a:fillRect/>
          </a:stretch>
        </p:blipFill>
        <p:spPr>
          <a:xfrm>
            <a:off x="297835" y="1343995"/>
            <a:ext cx="4788501" cy="5000268"/>
          </a:xfrm>
        </p:spPr>
      </p:pic>
      <p:sp>
        <p:nvSpPr>
          <p:cNvPr id="2" name="Title 1">
            <a:extLst>
              <a:ext uri="{FF2B5EF4-FFF2-40B4-BE49-F238E27FC236}">
                <a16:creationId xmlns:a16="http://schemas.microsoft.com/office/drawing/2014/main" xmlns="" id="{3EF10B09-4378-4ED3-91C5-7E466E028F11}"/>
              </a:ext>
            </a:extLst>
          </p:cNvPr>
          <p:cNvSpPr>
            <a:spLocks noGrp="1"/>
          </p:cNvSpPr>
          <p:nvPr>
            <p:ph type="title"/>
          </p:nvPr>
        </p:nvSpPr>
        <p:spPr>
          <a:xfrm>
            <a:off x="628649" y="262486"/>
            <a:ext cx="8339925" cy="782356"/>
          </a:xfrm>
        </p:spPr>
        <p:txBody>
          <a:bodyPr>
            <a:noAutofit/>
          </a:bodyPr>
          <a:lstStyle/>
          <a:p>
            <a:r>
              <a:rPr lang="en-US" sz="2400" dirty="0" smtClean="0">
                <a:latin typeface="Arial"/>
                <a:ea typeface="Raanana" charset="0"/>
                <a:cs typeface="Arial"/>
              </a:rPr>
              <a:t>CYD14 model predicts </a:t>
            </a:r>
            <a:r>
              <a:rPr lang="en-US" sz="2400" dirty="0">
                <a:latin typeface="Arial"/>
                <a:ea typeface="Raanana" charset="0"/>
                <a:cs typeface="Arial"/>
              </a:rPr>
              <a:t>v</a:t>
            </a:r>
            <a:r>
              <a:rPr lang="en-US" sz="2400" dirty="0" smtClean="0">
                <a:latin typeface="Arial"/>
                <a:ea typeface="Raanana" charset="0"/>
                <a:cs typeface="Arial"/>
              </a:rPr>
              <a:t>accine </a:t>
            </a:r>
            <a:r>
              <a:rPr lang="en-US" sz="2400" dirty="0">
                <a:latin typeface="Arial"/>
                <a:ea typeface="Raanana" charset="0"/>
                <a:cs typeface="Arial"/>
              </a:rPr>
              <a:t>e</a:t>
            </a:r>
            <a:r>
              <a:rPr lang="en-US" sz="2400" dirty="0" smtClean="0">
                <a:latin typeface="Arial"/>
                <a:ea typeface="Raanana" charset="0"/>
                <a:cs typeface="Arial"/>
              </a:rPr>
              <a:t>fficacy of older age-groups</a:t>
            </a:r>
            <a:endParaRPr lang="en-US" sz="2400" dirty="0">
              <a:latin typeface="Arial"/>
              <a:ea typeface="Raanana" charset="0"/>
              <a:cs typeface="Arial"/>
            </a:endParaRPr>
          </a:p>
        </p:txBody>
      </p:sp>
      <p:sp>
        <p:nvSpPr>
          <p:cNvPr id="4" name="Slide Number Placeholder 3">
            <a:extLst>
              <a:ext uri="{FF2B5EF4-FFF2-40B4-BE49-F238E27FC236}">
                <a16:creationId xmlns:a16="http://schemas.microsoft.com/office/drawing/2014/main" xmlns="" id="{E64B8645-9AA6-42E9-925A-36C2C409B206}"/>
              </a:ext>
            </a:extLst>
          </p:cNvPr>
          <p:cNvSpPr>
            <a:spLocks noGrp="1"/>
          </p:cNvSpPr>
          <p:nvPr>
            <p:ph type="sldNum" sz="quarter" idx="12"/>
          </p:nvPr>
        </p:nvSpPr>
        <p:spPr/>
        <p:txBody>
          <a:bodyPr/>
          <a:lstStyle/>
          <a:p>
            <a:fld id="{8839FE3B-8E3F-044C-826D-7234E4618AD6}" type="slidenum">
              <a:rPr lang="en-US" smtClean="0"/>
              <a:pPr/>
              <a:t>15</a:t>
            </a:fld>
            <a:endParaRPr lang="en-US"/>
          </a:p>
        </p:txBody>
      </p:sp>
      <p:sp>
        <p:nvSpPr>
          <p:cNvPr id="11" name="Rectangle 10">
            <a:extLst>
              <a:ext uri="{FF2B5EF4-FFF2-40B4-BE49-F238E27FC236}">
                <a16:creationId xmlns:a16="http://schemas.microsoft.com/office/drawing/2014/main" xmlns="" id="{6859383B-9A5B-4A94-9A78-228E06A7AED0}"/>
              </a:ext>
            </a:extLst>
          </p:cNvPr>
          <p:cNvSpPr/>
          <p:nvPr/>
        </p:nvSpPr>
        <p:spPr>
          <a:xfrm>
            <a:off x="5339672" y="2873471"/>
            <a:ext cx="3492997" cy="1015663"/>
          </a:xfrm>
          <a:prstGeom prst="rect">
            <a:avLst/>
          </a:prstGeom>
        </p:spPr>
        <p:txBody>
          <a:bodyPr wrap="square">
            <a:spAutoFit/>
          </a:bodyPr>
          <a:lstStyle/>
          <a:p>
            <a:pPr marL="171450" indent="-171450">
              <a:buFont typeface="Arial" charset="0"/>
              <a:buChar char="•"/>
            </a:pPr>
            <a:r>
              <a:rPr lang="en-US" sz="1200" dirty="0">
                <a:latin typeface="+mj-lt"/>
                <a:ea typeface="Times New Roman" panose="02020603050405020304" pitchFamily="18" charset="0"/>
              </a:rPr>
              <a:t>Vaccine Efficacy is cumulative from </a:t>
            </a:r>
            <a:r>
              <a:rPr lang="en-US" sz="1200" dirty="0" smtClean="0">
                <a:latin typeface="+mj-lt"/>
                <a:ea typeface="Times New Roman" panose="02020603050405020304" pitchFamily="18" charset="0"/>
              </a:rPr>
              <a:t>the age cut point to 14.</a:t>
            </a:r>
            <a:endParaRPr lang="en-US" sz="1200" dirty="0">
              <a:latin typeface="+mj-lt"/>
              <a:ea typeface="Times New Roman" panose="02020603050405020304" pitchFamily="18" charset="0"/>
            </a:endParaRPr>
          </a:p>
          <a:p>
            <a:pPr marL="171450" indent="-171450">
              <a:buFont typeface="Arial" charset="0"/>
              <a:buChar char="•"/>
            </a:pPr>
            <a:endParaRPr lang="en-US" sz="1200" dirty="0">
              <a:latin typeface="+mj-lt"/>
              <a:ea typeface="Times New Roman" panose="02020603050405020304" pitchFamily="18" charset="0"/>
            </a:endParaRPr>
          </a:p>
          <a:p>
            <a:pPr marL="171450" indent="-171450">
              <a:buFont typeface="Arial" charset="0"/>
              <a:buChar char="•"/>
            </a:pPr>
            <a:r>
              <a:rPr lang="en-US" sz="1200" dirty="0">
                <a:latin typeface="+mj-lt"/>
                <a:ea typeface="Times New Roman" panose="02020603050405020304" pitchFamily="18" charset="0"/>
              </a:rPr>
              <a:t>Age Cut-Point = 9 maps to the efficacy of the subpopulation </a:t>
            </a:r>
            <a:r>
              <a:rPr lang="en-US" sz="1200" dirty="0" smtClean="0">
                <a:latin typeface="+mj-lt"/>
                <a:ea typeface="Times New Roman" panose="02020603050405020304" pitchFamily="18" charset="0"/>
              </a:rPr>
              <a:t>9-14 </a:t>
            </a:r>
            <a:r>
              <a:rPr lang="en-US" sz="1200" dirty="0">
                <a:latin typeface="+mj-lt"/>
                <a:ea typeface="Times New Roman" panose="02020603050405020304" pitchFamily="18" charset="0"/>
              </a:rPr>
              <a:t>years old</a:t>
            </a:r>
            <a:r>
              <a:rPr lang="en-US" sz="1200" dirty="0" smtClean="0">
                <a:latin typeface="+mj-lt"/>
                <a:ea typeface="Times New Roman" panose="02020603050405020304" pitchFamily="18" charset="0"/>
              </a:rPr>
              <a:t>.</a:t>
            </a:r>
            <a:endParaRPr lang="en-US" dirty="0">
              <a:latin typeface="+mj-lt"/>
              <a:ea typeface="Calibri" panose="020F0502020204030204" pitchFamily="34" charset="0"/>
            </a:endParaRPr>
          </a:p>
        </p:txBody>
      </p:sp>
      <p:sp>
        <p:nvSpPr>
          <p:cNvPr id="14" name="Arrow: Right 13">
            <a:extLst>
              <a:ext uri="{FF2B5EF4-FFF2-40B4-BE49-F238E27FC236}">
                <a16:creationId xmlns:a16="http://schemas.microsoft.com/office/drawing/2014/main" xmlns="" id="{F9B36348-6100-4B4D-8A19-2FACB205FF86}"/>
              </a:ext>
            </a:extLst>
          </p:cNvPr>
          <p:cNvSpPr/>
          <p:nvPr/>
        </p:nvSpPr>
        <p:spPr>
          <a:xfrm>
            <a:off x="3320476" y="5241467"/>
            <a:ext cx="500332" cy="284672"/>
          </a:xfrm>
          <a:prstGeom prst="rightArrow">
            <a:avLst/>
          </a:prstGeom>
          <a:solidFill>
            <a:srgbClr val="669900"/>
          </a:solidFill>
          <a:ln>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A2131138-4A70-452B-BA73-F53E794C6BAD}"/>
              </a:ext>
            </a:extLst>
          </p:cNvPr>
          <p:cNvSpPr/>
          <p:nvPr/>
        </p:nvSpPr>
        <p:spPr>
          <a:xfrm>
            <a:off x="5671559" y="4627889"/>
            <a:ext cx="146649" cy="1423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D075CB17-658E-4FDD-B720-CCC3A0C80F84}"/>
              </a:ext>
            </a:extLst>
          </p:cNvPr>
          <p:cNvSpPr txBox="1"/>
          <p:nvPr/>
        </p:nvSpPr>
        <p:spPr>
          <a:xfrm>
            <a:off x="6238696" y="4558934"/>
            <a:ext cx="1984839" cy="276999"/>
          </a:xfrm>
          <a:prstGeom prst="rect">
            <a:avLst/>
          </a:prstGeom>
          <a:noFill/>
        </p:spPr>
        <p:txBody>
          <a:bodyPr wrap="none" rtlCol="0">
            <a:spAutoFit/>
          </a:bodyPr>
          <a:lstStyle/>
          <a:p>
            <a:r>
              <a:rPr lang="en-US" sz="1200" dirty="0" smtClean="0"/>
              <a:t>REFS™ Simulation </a:t>
            </a:r>
            <a:r>
              <a:rPr lang="en-US" sz="1200" dirty="0"/>
              <a:t>Result</a:t>
            </a:r>
          </a:p>
        </p:txBody>
      </p:sp>
      <p:sp>
        <p:nvSpPr>
          <p:cNvPr id="36" name="Rectangle: Rounded Corners 35">
            <a:extLst>
              <a:ext uri="{FF2B5EF4-FFF2-40B4-BE49-F238E27FC236}">
                <a16:creationId xmlns:a16="http://schemas.microsoft.com/office/drawing/2014/main" xmlns="" id="{589BD1F8-1056-4155-BAAA-30B58A681B81}"/>
              </a:ext>
            </a:extLst>
          </p:cNvPr>
          <p:cNvSpPr/>
          <p:nvPr/>
        </p:nvSpPr>
        <p:spPr>
          <a:xfrm>
            <a:off x="5301585" y="1415005"/>
            <a:ext cx="3492997" cy="1256270"/>
          </a:xfrm>
          <a:prstGeom prst="roundRect">
            <a:avLst/>
          </a:prstGeom>
          <a:noFill/>
          <a:ln w="28575">
            <a:solidFill>
              <a:srgbClr val="202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xmlns="" id="{4DDE9B5D-048C-43A8-B421-BEE8CB21034B}"/>
              </a:ext>
            </a:extLst>
          </p:cNvPr>
          <p:cNvCxnSpPr/>
          <p:nvPr/>
        </p:nvCxnSpPr>
        <p:spPr>
          <a:xfrm>
            <a:off x="5745416" y="4454290"/>
            <a:ext cx="0" cy="5170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9D282ED-24A1-4EED-936B-A5EF9F72741F}"/>
              </a:ext>
            </a:extLst>
          </p:cNvPr>
          <p:cNvCxnSpPr/>
          <p:nvPr/>
        </p:nvCxnSpPr>
        <p:spPr>
          <a:xfrm>
            <a:off x="5553107" y="4983847"/>
            <a:ext cx="4456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88716F32-2BE0-4E4B-8BB9-0D0403900928}"/>
              </a:ext>
            </a:extLst>
          </p:cNvPr>
          <p:cNvCxnSpPr/>
          <p:nvPr/>
        </p:nvCxnSpPr>
        <p:spPr>
          <a:xfrm>
            <a:off x="5553107" y="4454290"/>
            <a:ext cx="4456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396458" y="1448899"/>
            <a:ext cx="3254104" cy="1200329"/>
          </a:xfrm>
          <a:prstGeom prst="rect">
            <a:avLst/>
          </a:prstGeom>
        </p:spPr>
        <p:txBody>
          <a:bodyPr wrap="square">
            <a:spAutoFit/>
          </a:bodyPr>
          <a:lstStyle/>
          <a:p>
            <a:pPr algn="ctr"/>
            <a:r>
              <a:rPr lang="en-US" sz="1800" dirty="0">
                <a:solidFill>
                  <a:srgbClr val="070D16"/>
                </a:solidFill>
                <a:ea typeface="Calibri" panose="020F0502020204030204" pitchFamily="34" charset="0"/>
              </a:rPr>
              <a:t>Simulated vaccine efficacy allows the theoretical evaluation of different Cut-Points.</a:t>
            </a:r>
          </a:p>
        </p:txBody>
      </p:sp>
    </p:spTree>
    <p:extLst>
      <p:ext uri="{BB962C8B-B14F-4D97-AF65-F5344CB8AC3E}">
        <p14:creationId xmlns:p14="http://schemas.microsoft.com/office/powerpoint/2010/main" val="2027402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a:ea typeface="Raanana" charset="0"/>
                <a:cs typeface="Arial"/>
              </a:rPr>
              <a:t>CYD14 model predicts vaccine efficacy of CYD15</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36364785"/>
              </p:ext>
            </p:extLst>
          </p:nvPr>
        </p:nvGraphicFramePr>
        <p:xfrm>
          <a:off x="756367" y="1408176"/>
          <a:ext cx="7886700" cy="2997895"/>
        </p:xfrm>
        <a:graphic>
          <a:graphicData uri="http://schemas.openxmlformats.org/drawingml/2006/table">
            <a:tbl>
              <a:tblPr firstRow="1" bandRow="1">
                <a:tableStyleId>{1FECB4D8-DB02-4DC6-A0A2-4F2EBAE1DC90}</a:tableStyleId>
              </a:tblPr>
              <a:tblGrid>
                <a:gridCol w="1971675"/>
                <a:gridCol w="1971675"/>
                <a:gridCol w="1971675"/>
                <a:gridCol w="1971675"/>
              </a:tblGrid>
              <a:tr h="735543">
                <a:tc>
                  <a:txBody>
                    <a:bodyPr/>
                    <a:lstStyle/>
                    <a:p>
                      <a:pPr algn="ctr"/>
                      <a:r>
                        <a:rPr lang="en-US" dirty="0" smtClean="0"/>
                        <a:t>Study Population</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CYD 14</a:t>
                      </a:r>
                    </a:p>
                    <a:p>
                      <a:pPr algn="ctr"/>
                      <a:r>
                        <a:rPr lang="en-US" dirty="0" smtClean="0"/>
                        <a:t>(2-14</a:t>
                      </a:r>
                      <a:r>
                        <a:rPr lang="en-US" baseline="0" dirty="0" smtClean="0"/>
                        <a:t> years)</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CYD15</a:t>
                      </a:r>
                    </a:p>
                    <a:p>
                      <a:pPr algn="ctr"/>
                      <a:r>
                        <a:rPr lang="en-US" dirty="0" smtClean="0"/>
                        <a:t>(9-16</a:t>
                      </a:r>
                      <a:r>
                        <a:rPr lang="en-US" baseline="0" dirty="0" smtClean="0"/>
                        <a:t> years)</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REFS</a:t>
                      </a:r>
                      <a:r>
                        <a:rPr lang="en-US" baseline="30000" dirty="0" smtClean="0"/>
                        <a:t>TM</a:t>
                      </a:r>
                      <a:r>
                        <a:rPr lang="en-US" baseline="0" dirty="0" smtClean="0"/>
                        <a:t> Prediction </a:t>
                      </a:r>
                      <a:endParaRPr lang="en-US" dirty="0">
                        <a:solidFill>
                          <a:srgbClr val="404041"/>
                        </a:solidFill>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r>
              <a:tr h="713253">
                <a:tc>
                  <a:txBody>
                    <a:bodyPr/>
                    <a:lstStyle/>
                    <a:p>
                      <a:pPr algn="ctr"/>
                      <a:r>
                        <a:rPr lang="en-US" dirty="0" smtClean="0"/>
                        <a:t>2-14</a:t>
                      </a:r>
                      <a:r>
                        <a:rPr lang="en-US" baseline="0" dirty="0" smtClean="0"/>
                        <a:t> years</a:t>
                      </a: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54.8%</a:t>
                      </a:r>
                    </a:p>
                    <a:p>
                      <a:pPr algn="ctr"/>
                      <a:r>
                        <a:rPr lang="en-US" sz="1200" dirty="0" smtClean="0"/>
                        <a:t>(46.8</a:t>
                      </a:r>
                      <a:r>
                        <a:rPr lang="en-US" sz="1200" baseline="0" dirty="0" smtClean="0"/>
                        <a:t> - 61.7)</a:t>
                      </a:r>
                      <a:endParaRPr lang="en-US" sz="12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53%</a:t>
                      </a:r>
                    </a:p>
                    <a:p>
                      <a:pPr algn="ctr"/>
                      <a:r>
                        <a:rPr lang="en-US" sz="1200" dirty="0" smtClean="0"/>
                        <a:t>(46%-60%)</a:t>
                      </a: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5000"/>
                        <a:lumOff val="75000"/>
                      </a:schemeClr>
                    </a:solidFill>
                  </a:tcPr>
                </a:tc>
              </a:tr>
              <a:tr h="802411">
                <a:tc>
                  <a:txBody>
                    <a:bodyPr/>
                    <a:lstStyle/>
                    <a:p>
                      <a:pPr algn="ctr"/>
                      <a:r>
                        <a:rPr lang="en-US" dirty="0" smtClean="0"/>
                        <a:t>9 - 16 years</a:t>
                      </a: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600" dirty="0" smtClean="0"/>
                        <a:t>64.7%</a:t>
                      </a:r>
                    </a:p>
                    <a:p>
                      <a:pPr algn="ctr"/>
                      <a:r>
                        <a:rPr lang="en-US" sz="1400" dirty="0" smtClean="0"/>
                        <a:t>(58.7</a:t>
                      </a:r>
                      <a:r>
                        <a:rPr lang="en-US" sz="1400" baseline="0" dirty="0" smtClean="0"/>
                        <a:t> </a:t>
                      </a:r>
                      <a:r>
                        <a:rPr lang="mr-IN" sz="1400" baseline="0" dirty="0" smtClean="0"/>
                        <a:t>–</a:t>
                      </a:r>
                      <a:r>
                        <a:rPr lang="en-US" sz="1400" baseline="0" dirty="0" smtClean="0"/>
                        <a:t> 69.8)</a:t>
                      </a:r>
                      <a:endParaRPr lang="en-US" sz="14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dirty="0" smtClean="0"/>
                        <a:t>66%</a:t>
                      </a:r>
                    </a:p>
                    <a:p>
                      <a:pPr algn="ctr"/>
                      <a:r>
                        <a:rPr lang="en-US" dirty="0" smtClean="0"/>
                        <a:t>(55-77)</a:t>
                      </a: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74668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smtClean="0"/>
                        <a:t>12 </a:t>
                      </a:r>
                      <a:r>
                        <a:rPr lang="mr-IN" sz="1400" dirty="0" smtClean="0"/>
                        <a:t>–</a:t>
                      </a:r>
                      <a:r>
                        <a:rPr lang="en-US" sz="1400" dirty="0" smtClean="0"/>
                        <a:t> 16</a:t>
                      </a:r>
                      <a:r>
                        <a:rPr lang="en-US" sz="1400" baseline="0" dirty="0" smtClean="0"/>
                        <a:t> years</a:t>
                      </a:r>
                      <a:endParaRPr lang="en-US" sz="1400" dirty="0" smtClean="0"/>
                    </a:p>
                    <a:p>
                      <a:pPr algn="ctr"/>
                      <a:endParaRPr lang="en-US" dirty="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74.4%</a:t>
                      </a:r>
                    </a:p>
                    <a:p>
                      <a:pPr algn="ctr"/>
                      <a:r>
                        <a:rPr lang="en-US" sz="1200" dirty="0" smtClean="0"/>
                        <a:t>(59.2</a:t>
                      </a:r>
                      <a:r>
                        <a:rPr lang="en-US" sz="1200" baseline="0" dirty="0" smtClean="0"/>
                        <a:t> </a:t>
                      </a:r>
                      <a:r>
                        <a:rPr lang="mr-IN" sz="1200" baseline="0" dirty="0" smtClean="0"/>
                        <a:t>–</a:t>
                      </a:r>
                      <a:r>
                        <a:rPr lang="en-US" sz="1200" baseline="0" dirty="0" smtClean="0"/>
                        <a:t> 84.3)</a:t>
                      </a:r>
                      <a:endParaRPr lang="en-US" sz="12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67.6%</a:t>
                      </a:r>
                    </a:p>
                    <a:p>
                      <a:pPr algn="ctr"/>
                      <a:r>
                        <a:rPr lang="en-US" sz="1200" dirty="0" smtClean="0"/>
                        <a:t>(59.3 </a:t>
                      </a:r>
                      <a:r>
                        <a:rPr lang="mr-IN" sz="1200" dirty="0" smtClean="0"/>
                        <a:t>–</a:t>
                      </a:r>
                      <a:r>
                        <a:rPr lang="en-US" sz="1200" dirty="0" smtClean="0"/>
                        <a:t> 74.3)</a:t>
                      </a:r>
                      <a:endParaRPr lang="en-US" sz="1200" dirty="0" smtClean="0">
                        <a:latin typeface="+mn-lt"/>
                      </a:endParaRP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tc>
                  <a:txBody>
                    <a:bodyPr/>
                    <a:lstStyle/>
                    <a:p>
                      <a:pPr algn="ctr"/>
                      <a:r>
                        <a:rPr lang="en-US" sz="1400" dirty="0" smtClean="0"/>
                        <a:t>71%</a:t>
                      </a:r>
                    </a:p>
                    <a:p>
                      <a:pPr algn="ctr"/>
                      <a:r>
                        <a:rPr lang="en-US" sz="1200" dirty="0" smtClean="0"/>
                        <a:t>(57%-84%)</a:t>
                      </a: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5000"/>
                        <a:lumOff val="75000"/>
                      </a:schemeClr>
                    </a:solidFill>
                  </a:tcPr>
                </a:tc>
              </a:tr>
            </a:tbl>
          </a:graphicData>
        </a:graphic>
      </p:graphicFrame>
      <p:sp>
        <p:nvSpPr>
          <p:cNvPr id="4" name="Slide Number Placeholder 3"/>
          <p:cNvSpPr>
            <a:spLocks noGrp="1"/>
          </p:cNvSpPr>
          <p:nvPr>
            <p:ph type="sldNum" sz="quarter" idx="12"/>
          </p:nvPr>
        </p:nvSpPr>
        <p:spPr/>
        <p:txBody>
          <a:bodyPr/>
          <a:lstStyle/>
          <a:p>
            <a:fld id="{8839FE3B-8E3F-044C-826D-7234E4618AD6}" type="slidenum">
              <a:rPr lang="en-US" smtClean="0"/>
              <a:pPr/>
              <a:t>16</a:t>
            </a:fld>
            <a:endParaRPr lang="en-US"/>
          </a:p>
        </p:txBody>
      </p:sp>
      <p:sp>
        <p:nvSpPr>
          <p:cNvPr id="3" name="TextBox 2"/>
          <p:cNvSpPr txBox="1"/>
          <p:nvPr/>
        </p:nvSpPr>
        <p:spPr>
          <a:xfrm>
            <a:off x="756367" y="4456801"/>
            <a:ext cx="2993127" cy="600164"/>
          </a:xfrm>
          <a:prstGeom prst="rect">
            <a:avLst/>
          </a:prstGeom>
          <a:noFill/>
        </p:spPr>
        <p:txBody>
          <a:bodyPr wrap="none" rtlCol="0">
            <a:spAutoFit/>
          </a:bodyPr>
          <a:lstStyle/>
          <a:p>
            <a:pPr algn="ctr"/>
            <a:r>
              <a:rPr lang="en-US" sz="1200" b="1" dirty="0" smtClean="0">
                <a:solidFill>
                  <a:schemeClr val="tx1"/>
                </a:solidFill>
              </a:rPr>
              <a:t>Peter Smith</a:t>
            </a:r>
          </a:p>
          <a:p>
            <a:pPr algn="ctr"/>
            <a:r>
              <a:rPr lang="en-US" sz="1050" i="1" dirty="0" smtClean="0">
                <a:solidFill>
                  <a:schemeClr val="tx1"/>
                </a:solidFill>
              </a:rPr>
              <a:t>London School of Hygiene &amp; Tropical Medicine</a:t>
            </a:r>
          </a:p>
          <a:p>
            <a:pPr algn="ctr"/>
            <a:r>
              <a:rPr lang="en-US" sz="1050" dirty="0" smtClean="0">
                <a:solidFill>
                  <a:schemeClr val="tx1"/>
                </a:solidFill>
              </a:rPr>
              <a:t>(for Stephen Thomas)</a:t>
            </a:r>
            <a:endParaRPr lang="en-US" sz="1050" dirty="0">
              <a:solidFill>
                <a:schemeClr val="tx1"/>
              </a:solidFill>
            </a:endParaRPr>
          </a:p>
        </p:txBody>
      </p:sp>
      <p:sp>
        <p:nvSpPr>
          <p:cNvPr id="6" name="TextBox 5"/>
          <p:cNvSpPr txBox="1"/>
          <p:nvPr/>
        </p:nvSpPr>
        <p:spPr>
          <a:xfrm>
            <a:off x="3154680" y="5888736"/>
            <a:ext cx="3094117" cy="276999"/>
          </a:xfrm>
          <a:prstGeom prst="rect">
            <a:avLst/>
          </a:prstGeom>
          <a:noFill/>
        </p:spPr>
        <p:txBody>
          <a:bodyPr wrap="none" rtlCol="0">
            <a:spAutoFit/>
          </a:bodyPr>
          <a:lstStyle/>
          <a:p>
            <a:r>
              <a:rPr lang="en-US" sz="1200" i="1" dirty="0" smtClean="0">
                <a:solidFill>
                  <a:schemeClr val="tx1"/>
                </a:solidFill>
              </a:rPr>
              <a:t>B. Guy et al/ Vaccine 33 (2015) 7100-7111</a:t>
            </a:r>
            <a:endParaRPr lang="en-US" sz="1200" i="1" dirty="0">
              <a:solidFill>
                <a:schemeClr val="tx1"/>
              </a:solidFill>
            </a:endParaRPr>
          </a:p>
        </p:txBody>
      </p:sp>
    </p:spTree>
    <p:extLst>
      <p:ext uri="{BB962C8B-B14F-4D97-AF65-F5344CB8AC3E}">
        <p14:creationId xmlns:p14="http://schemas.microsoft.com/office/powerpoint/2010/main" val="117717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27E71C-0486-405D-B75B-BC30485B0808}"/>
              </a:ext>
            </a:extLst>
          </p:cNvPr>
          <p:cNvSpPr>
            <a:spLocks noGrp="1"/>
          </p:cNvSpPr>
          <p:nvPr>
            <p:ph type="title"/>
          </p:nvPr>
        </p:nvSpPr>
        <p:spPr/>
        <p:txBody>
          <a:bodyPr>
            <a:normAutofit/>
          </a:bodyPr>
          <a:lstStyle/>
          <a:p>
            <a:r>
              <a:rPr lang="en-US" sz="3200" dirty="0">
                <a:latin typeface="Raanana" charset="0"/>
                <a:ea typeface="Raanana" charset="0"/>
                <a:cs typeface="Raanana" charset="0"/>
              </a:rPr>
              <a:t>Conclusions</a:t>
            </a:r>
          </a:p>
        </p:txBody>
      </p:sp>
      <p:sp>
        <p:nvSpPr>
          <p:cNvPr id="3" name="Content Placeholder 2">
            <a:extLst>
              <a:ext uri="{FF2B5EF4-FFF2-40B4-BE49-F238E27FC236}">
                <a16:creationId xmlns="" xmlns:a16="http://schemas.microsoft.com/office/drawing/2014/main" id="{F63EC9C9-9486-4AD9-BD19-ECDDB9B1D257}"/>
              </a:ext>
            </a:extLst>
          </p:cNvPr>
          <p:cNvSpPr>
            <a:spLocks noGrp="1"/>
          </p:cNvSpPr>
          <p:nvPr>
            <p:ph idx="1"/>
          </p:nvPr>
        </p:nvSpPr>
        <p:spPr>
          <a:xfrm>
            <a:off x="628650" y="1203470"/>
            <a:ext cx="7787763" cy="4782194"/>
          </a:xfrm>
        </p:spPr>
        <p:txBody>
          <a:bodyPr>
            <a:normAutofit/>
          </a:bodyPr>
          <a:lstStyle/>
          <a:p>
            <a:r>
              <a:rPr lang="en-US" dirty="0" smtClean="0"/>
              <a:t>There is a confounding relationship between Baseline PRNT, Age, and VCD</a:t>
            </a:r>
          </a:p>
          <a:p>
            <a:r>
              <a:rPr lang="en-US" dirty="0" smtClean="0"/>
              <a:t>Age drives differential response to the vaccine</a:t>
            </a:r>
          </a:p>
          <a:p>
            <a:r>
              <a:rPr lang="en-US" dirty="0" smtClean="0"/>
              <a:t>Inferring efficacy of subgroups is accurate when controlling for confounding effects</a:t>
            </a:r>
          </a:p>
          <a:p>
            <a:endParaRPr lang="en-US" dirty="0"/>
          </a:p>
          <a:p>
            <a:pPr marL="0" indent="0">
              <a:buNone/>
            </a:pPr>
            <a:r>
              <a:rPr lang="en-US" sz="2000" u="sng" dirty="0" smtClean="0"/>
              <a:t>Proposal for follow up analysis:</a:t>
            </a:r>
          </a:p>
          <a:p>
            <a:r>
              <a:rPr lang="en-US" dirty="0" smtClean="0"/>
              <a:t>Research the confounding relationship between Baseline PRNT, Age, and VCD</a:t>
            </a:r>
          </a:p>
          <a:p>
            <a:r>
              <a:rPr lang="en-US" dirty="0"/>
              <a:t>Research the effect of Age on Hospitalization Incidence</a:t>
            </a:r>
          </a:p>
          <a:p>
            <a:r>
              <a:rPr lang="en-US" dirty="0" smtClean="0"/>
              <a:t>Research the effect of Baseline PRNT on Hospitalization </a:t>
            </a:r>
            <a:r>
              <a:rPr lang="en-US" dirty="0"/>
              <a:t>I</a:t>
            </a:r>
            <a:r>
              <a:rPr lang="en-US" dirty="0" smtClean="0"/>
              <a:t>ncidence while controlling for the confounding effect of Age.</a:t>
            </a:r>
          </a:p>
        </p:txBody>
      </p:sp>
      <p:sp>
        <p:nvSpPr>
          <p:cNvPr id="4" name="Slide Number Placeholder 3">
            <a:extLst>
              <a:ext uri="{FF2B5EF4-FFF2-40B4-BE49-F238E27FC236}">
                <a16:creationId xmlns="" xmlns:a16="http://schemas.microsoft.com/office/drawing/2014/main" id="{8AD0BA62-EBFD-4A55-B01B-5A0C0B10E44A}"/>
              </a:ext>
            </a:extLst>
          </p:cNvPr>
          <p:cNvSpPr>
            <a:spLocks noGrp="1"/>
          </p:cNvSpPr>
          <p:nvPr>
            <p:ph type="sldNum" sz="quarter" idx="12"/>
          </p:nvPr>
        </p:nvSpPr>
        <p:spPr/>
        <p:txBody>
          <a:bodyPr/>
          <a:lstStyle/>
          <a:p>
            <a:fld id="{8839FE3B-8E3F-044C-826D-7234E4618AD6}" type="slidenum">
              <a:rPr lang="en-US" smtClean="0"/>
              <a:pPr/>
              <a:t>17</a:t>
            </a:fld>
            <a:endParaRPr lang="en-US"/>
          </a:p>
        </p:txBody>
      </p:sp>
    </p:spTree>
    <p:extLst>
      <p:ext uri="{BB962C8B-B14F-4D97-AF65-F5344CB8AC3E}">
        <p14:creationId xmlns:p14="http://schemas.microsoft.com/office/powerpoint/2010/main" val="3834759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922564" y="3375800"/>
            <a:ext cx="2517321" cy="782356"/>
          </a:xfrm>
          <a:prstGeom prst="rect">
            <a:avLst/>
          </a:prstGeom>
        </p:spPr>
        <p:txBody>
          <a:bodyPr/>
          <a:lstStyle>
            <a:lvl1pPr algn="l" defTabSz="685800" rtl="0" eaLnBrk="1" latinLnBrk="0" hangingPunct="1">
              <a:lnSpc>
                <a:spcPct val="90000"/>
              </a:lnSpc>
              <a:spcBef>
                <a:spcPct val="0"/>
              </a:spcBef>
              <a:buNone/>
              <a:defRPr sz="2800" kern="1200">
                <a:solidFill>
                  <a:schemeClr val="tx2"/>
                </a:solidFill>
                <a:latin typeface="Franklin Gothic Medium" charset="0"/>
                <a:ea typeface="Franklin Gothic Medium" charset="0"/>
                <a:cs typeface="Franklin Gothic Medium" charset="0"/>
              </a:defRPr>
            </a:lvl1pPr>
          </a:lstStyle>
          <a:p>
            <a:r>
              <a:rPr lang="en-US">
                <a:solidFill>
                  <a:schemeClr val="accent5"/>
                </a:solidFill>
              </a:rPr>
              <a:t>Contact Us</a:t>
            </a:r>
          </a:p>
        </p:txBody>
      </p:sp>
      <p:sp>
        <p:nvSpPr>
          <p:cNvPr id="10" name="Rectangle 9"/>
          <p:cNvSpPr/>
          <p:nvPr/>
        </p:nvSpPr>
        <p:spPr>
          <a:xfrm>
            <a:off x="922564" y="3987454"/>
            <a:ext cx="2996293" cy="1923604"/>
          </a:xfrm>
          <a:prstGeom prst="rect">
            <a:avLst/>
          </a:prstGeom>
        </p:spPr>
        <p:txBody>
          <a:bodyPr wrap="square">
            <a:spAutoFit/>
          </a:bodyPr>
          <a:lstStyle/>
          <a:p>
            <a:pPr fontAlgn="base">
              <a:spcAft>
                <a:spcPts val="600"/>
              </a:spcAft>
            </a:pPr>
            <a:r>
              <a:rPr lang="en-US" sz="1500" b="1" dirty="0" smtClean="0">
                <a:solidFill>
                  <a:srgbClr val="404041"/>
                </a:solidFill>
                <a:latin typeface="Arial" charset="0"/>
                <a:ea typeface="Arial" charset="0"/>
                <a:cs typeface="Arial" charset="0"/>
              </a:rPr>
              <a:t>Research and Management</a:t>
            </a:r>
            <a:endParaRPr lang="en-US" sz="1500" b="1" dirty="0">
              <a:solidFill>
                <a:srgbClr val="404041"/>
              </a:solidFill>
              <a:latin typeface="Arial" charset="0"/>
              <a:ea typeface="Arial" charset="0"/>
              <a:cs typeface="Arial" charset="0"/>
            </a:endParaRPr>
          </a:p>
          <a:p>
            <a:pPr fontAlgn="base">
              <a:spcAft>
                <a:spcPts val="900"/>
              </a:spcAft>
            </a:pPr>
            <a:r>
              <a:rPr lang="en-US" dirty="0" smtClean="0">
                <a:solidFill>
                  <a:srgbClr val="404041"/>
                </a:solidFill>
                <a:latin typeface="Arial" charset="0"/>
                <a:ea typeface="Arial" charset="0"/>
                <a:cs typeface="Arial" charset="0"/>
              </a:rPr>
              <a:t>Dan Cunha</a:t>
            </a:r>
            <a:r>
              <a:rPr lang="en-US" dirty="0">
                <a:solidFill>
                  <a:srgbClr val="404041"/>
                </a:solidFill>
                <a:latin typeface="Arial" charset="0"/>
                <a:ea typeface="Arial" charset="0"/>
                <a:cs typeface="Arial" charset="0"/>
              </a:rPr>
              <a:t/>
            </a:r>
            <a:br>
              <a:rPr lang="en-US" dirty="0">
                <a:solidFill>
                  <a:srgbClr val="404041"/>
                </a:solidFill>
                <a:latin typeface="Arial" charset="0"/>
                <a:ea typeface="Arial" charset="0"/>
                <a:cs typeface="Arial" charset="0"/>
              </a:rPr>
            </a:br>
            <a:r>
              <a:rPr lang="en-US" dirty="0" smtClean="0">
                <a:solidFill>
                  <a:srgbClr val="0079B1"/>
                </a:solidFill>
                <a:latin typeface="Arial" charset="0"/>
                <a:ea typeface="Arial" charset="0"/>
                <a:cs typeface="Arial" charset="0"/>
                <a:hlinkClick r:id="rId2"/>
              </a:rPr>
              <a:t>dcunha@gnshealthcare.com</a:t>
            </a:r>
            <a:endParaRPr lang="en-US" dirty="0">
              <a:solidFill>
                <a:srgbClr val="404041"/>
              </a:solidFill>
              <a:latin typeface="Arial" charset="0"/>
              <a:ea typeface="Arial" charset="0"/>
              <a:cs typeface="Arial" charset="0"/>
            </a:endParaRPr>
          </a:p>
          <a:p>
            <a:pPr fontAlgn="base">
              <a:spcAft>
                <a:spcPts val="900"/>
              </a:spcAft>
            </a:pPr>
            <a:r>
              <a:rPr lang="en-US" dirty="0" smtClean="0">
                <a:solidFill>
                  <a:srgbClr val="404041"/>
                </a:solidFill>
                <a:latin typeface="Arial" charset="0"/>
                <a:ea typeface="Arial" charset="0"/>
                <a:cs typeface="Arial" charset="0"/>
              </a:rPr>
              <a:t>Birgit Schoeberl </a:t>
            </a:r>
            <a:r>
              <a:rPr lang="en-US" dirty="0" smtClean="0">
                <a:solidFill>
                  <a:srgbClr val="404041"/>
                </a:solidFill>
                <a:latin typeface="Arial" charset="0"/>
                <a:ea typeface="Arial" charset="0"/>
                <a:cs typeface="Arial" charset="0"/>
                <a:hlinkClick r:id="rId3"/>
              </a:rPr>
              <a:t>bschoebe@gnshealthcare.com</a:t>
            </a:r>
            <a:endParaRPr lang="en-US" dirty="0" smtClean="0">
              <a:solidFill>
                <a:srgbClr val="404041"/>
              </a:solidFill>
              <a:latin typeface="Arial" charset="0"/>
              <a:ea typeface="Arial" charset="0"/>
              <a:cs typeface="Arial" charset="0"/>
            </a:endParaRPr>
          </a:p>
          <a:p>
            <a:pPr fontAlgn="base"/>
            <a:r>
              <a:rPr lang="en-US" dirty="0" smtClean="0">
                <a:solidFill>
                  <a:srgbClr val="404041"/>
                </a:solidFill>
                <a:latin typeface="Arial" charset="0"/>
                <a:ea typeface="Arial" charset="0"/>
                <a:cs typeface="Arial" charset="0"/>
              </a:rPr>
              <a:t>Cecilia Washburn</a:t>
            </a:r>
          </a:p>
          <a:p>
            <a:pPr fontAlgn="base"/>
            <a:r>
              <a:rPr lang="en-US" dirty="0" smtClean="0">
                <a:solidFill>
                  <a:srgbClr val="0079B1"/>
                </a:solidFill>
                <a:latin typeface="Arial" charset="0"/>
                <a:ea typeface="Arial" charset="0"/>
                <a:cs typeface="Arial" charset="0"/>
                <a:hlinkClick r:id="rId4"/>
              </a:rPr>
              <a:t>cwashburn@gnshealthcare.com</a:t>
            </a:r>
            <a:endParaRPr lang="en-US" dirty="0">
              <a:solidFill>
                <a:srgbClr val="0079B1"/>
              </a:solidFill>
              <a:latin typeface="Arial" charset="0"/>
              <a:ea typeface="Arial" charset="0"/>
              <a:cs typeface="Arial" charset="0"/>
            </a:endParaRPr>
          </a:p>
        </p:txBody>
      </p:sp>
      <p:sp>
        <p:nvSpPr>
          <p:cNvPr id="11" name="Rectangle 10"/>
          <p:cNvSpPr/>
          <p:nvPr/>
        </p:nvSpPr>
        <p:spPr>
          <a:xfrm>
            <a:off x="5342164" y="3987454"/>
            <a:ext cx="2996293" cy="830997"/>
          </a:xfrm>
          <a:prstGeom prst="rect">
            <a:avLst/>
          </a:prstGeom>
        </p:spPr>
        <p:txBody>
          <a:bodyPr wrap="square">
            <a:spAutoFit/>
          </a:bodyPr>
          <a:lstStyle/>
          <a:p>
            <a:pPr fontAlgn="base">
              <a:spcAft>
                <a:spcPts val="600"/>
              </a:spcAft>
            </a:pPr>
            <a:r>
              <a:rPr lang="en-US" sz="1500" b="1" dirty="0">
                <a:solidFill>
                  <a:srgbClr val="404041"/>
                </a:solidFill>
                <a:latin typeface="Arial" charset="0"/>
                <a:ea typeface="Arial" charset="0"/>
                <a:cs typeface="Arial" charset="0"/>
              </a:rPr>
              <a:t>Massachusetts Office</a:t>
            </a:r>
          </a:p>
          <a:p>
            <a:pPr fontAlgn="base">
              <a:spcAft>
                <a:spcPts val="600"/>
              </a:spcAft>
            </a:pPr>
            <a:r>
              <a:rPr lang="en-US" dirty="0">
                <a:solidFill>
                  <a:srgbClr val="404041"/>
                </a:solidFill>
                <a:latin typeface="Arial" charset="0"/>
                <a:ea typeface="Arial" charset="0"/>
                <a:cs typeface="Arial" charset="0"/>
              </a:rPr>
              <a:t>196 Broadway</a:t>
            </a:r>
            <a:br>
              <a:rPr lang="en-US" dirty="0">
                <a:solidFill>
                  <a:srgbClr val="404041"/>
                </a:solidFill>
                <a:latin typeface="Arial" charset="0"/>
                <a:ea typeface="Arial" charset="0"/>
                <a:cs typeface="Arial" charset="0"/>
              </a:rPr>
            </a:br>
            <a:r>
              <a:rPr lang="en-US" dirty="0">
                <a:solidFill>
                  <a:srgbClr val="404041"/>
                </a:solidFill>
                <a:latin typeface="Arial" charset="0"/>
                <a:ea typeface="Arial" charset="0"/>
                <a:cs typeface="Arial" charset="0"/>
              </a:rPr>
              <a:t>Cambridge, MA </a:t>
            </a:r>
            <a:r>
              <a:rPr lang="en-US" dirty="0" smtClean="0">
                <a:solidFill>
                  <a:srgbClr val="404041"/>
                </a:solidFill>
                <a:latin typeface="Arial" charset="0"/>
                <a:ea typeface="Arial" charset="0"/>
                <a:cs typeface="Arial" charset="0"/>
              </a:rPr>
              <a:t>02139</a:t>
            </a:r>
          </a:p>
        </p:txBody>
      </p:sp>
      <p:sp>
        <p:nvSpPr>
          <p:cNvPr id="12" name="Title 4"/>
          <p:cNvSpPr txBox="1">
            <a:spLocks/>
          </p:cNvSpPr>
          <p:nvPr/>
        </p:nvSpPr>
        <p:spPr>
          <a:xfrm>
            <a:off x="5342164" y="3375800"/>
            <a:ext cx="2517321" cy="782356"/>
          </a:xfrm>
          <a:prstGeom prst="rect">
            <a:avLst/>
          </a:prstGeom>
        </p:spPr>
        <p:txBody>
          <a:bodyPr/>
          <a:lstStyle>
            <a:lvl1pPr algn="l" defTabSz="685800" rtl="0" eaLnBrk="1" latinLnBrk="0" hangingPunct="1">
              <a:lnSpc>
                <a:spcPct val="90000"/>
              </a:lnSpc>
              <a:spcBef>
                <a:spcPct val="0"/>
              </a:spcBef>
              <a:buNone/>
              <a:defRPr sz="2800" kern="1200">
                <a:solidFill>
                  <a:schemeClr val="tx2"/>
                </a:solidFill>
                <a:latin typeface="Franklin Gothic Medium" charset="0"/>
                <a:ea typeface="Franklin Gothic Medium" charset="0"/>
                <a:cs typeface="Franklin Gothic Medium" charset="0"/>
              </a:defRPr>
            </a:lvl1pPr>
          </a:lstStyle>
          <a:p>
            <a:r>
              <a:rPr lang="en-US">
                <a:solidFill>
                  <a:schemeClr val="accent5"/>
                </a:solidFill>
              </a:rPr>
              <a:t>Headquarters</a:t>
            </a:r>
          </a:p>
        </p:txBody>
      </p:sp>
    </p:spTree>
    <p:extLst>
      <p:ext uri="{BB962C8B-B14F-4D97-AF65-F5344CB8AC3E}">
        <p14:creationId xmlns:p14="http://schemas.microsoft.com/office/powerpoint/2010/main" val="514018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PT Sans Caption" charset="-52"/>
                <a:ea typeface="PT Sans Caption" charset="-52"/>
                <a:cs typeface="PT Sans Caption" charset="-52"/>
              </a:rPr>
              <a:t>Appendix</a:t>
            </a:r>
            <a:endParaRPr lang="en-US" sz="3200" dirty="0">
              <a:latin typeface="PT Sans Caption" charset="-52"/>
              <a:ea typeface="PT Sans Caption" charset="-52"/>
              <a:cs typeface="PT Sans Caption" charset="-52"/>
            </a:endParaRPr>
          </a:p>
        </p:txBody>
      </p:sp>
    </p:spTree>
    <p:extLst>
      <p:ext uri="{BB962C8B-B14F-4D97-AF65-F5344CB8AC3E}">
        <p14:creationId xmlns:p14="http://schemas.microsoft.com/office/powerpoint/2010/main" val="1621199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latin typeface="Raanana" charset="0"/>
                <a:ea typeface="Raanana" charset="0"/>
                <a:cs typeface="Raanana" charset="0"/>
              </a:rPr>
              <a:t>Inferences and predictions</a:t>
            </a:r>
            <a:endParaRPr lang="en-US" dirty="0">
              <a:latin typeface="Raanana" charset="0"/>
              <a:ea typeface="Raanana" charset="0"/>
              <a:cs typeface="Raanana" charset="0"/>
            </a:endParaRPr>
          </a:p>
        </p:txBody>
      </p:sp>
      <p:sp>
        <p:nvSpPr>
          <p:cNvPr id="5" name="Content Placeholder 4"/>
          <p:cNvSpPr>
            <a:spLocks noGrp="1"/>
          </p:cNvSpPr>
          <p:nvPr>
            <p:ph idx="1"/>
          </p:nvPr>
        </p:nvSpPr>
        <p:spPr/>
        <p:txBody>
          <a:bodyPr>
            <a:normAutofit/>
          </a:bodyPr>
          <a:lstStyle/>
          <a:p>
            <a:pPr marL="342900" indent="-342900">
              <a:buFont typeface="+mj-lt"/>
              <a:buAutoNum type="arabicPeriod"/>
            </a:pPr>
            <a:r>
              <a:rPr lang="en-US" dirty="0" smtClean="0"/>
              <a:t>The confounding relationship between Infection History and Age</a:t>
            </a:r>
          </a:p>
          <a:p>
            <a:pPr lvl="1"/>
            <a:r>
              <a:rPr lang="en-US" sz="1500" dirty="0" smtClean="0"/>
              <a:t>Medical records</a:t>
            </a:r>
          </a:p>
          <a:p>
            <a:pPr lvl="1"/>
            <a:r>
              <a:rPr lang="en-US" sz="1500" dirty="0" smtClean="0"/>
              <a:t>Baseline PRNT records</a:t>
            </a:r>
          </a:p>
          <a:p>
            <a:pPr marL="342900" indent="-342900">
              <a:buFont typeface="+mj-lt"/>
              <a:buAutoNum type="arabicPeriod"/>
            </a:pPr>
            <a:r>
              <a:rPr lang="en-US" dirty="0" smtClean="0"/>
              <a:t>The effect of Age on the </a:t>
            </a:r>
            <a:r>
              <a:rPr lang="en-US" dirty="0"/>
              <a:t>o</a:t>
            </a:r>
            <a:r>
              <a:rPr lang="en-US" dirty="0" smtClean="0"/>
              <a:t>dds ratio of VCD.</a:t>
            </a:r>
          </a:p>
          <a:p>
            <a:pPr marL="342900" indent="-342900">
              <a:buFont typeface="+mj-lt"/>
              <a:buAutoNum type="arabicPeriod"/>
            </a:pPr>
            <a:r>
              <a:rPr lang="en-US" dirty="0" smtClean="0"/>
              <a:t>Selecting subgroups of subjects by Age, and predicting their efficacy:</a:t>
            </a:r>
          </a:p>
          <a:p>
            <a:pPr lvl="1"/>
            <a:r>
              <a:rPr lang="en-US" sz="1500" dirty="0" smtClean="0"/>
              <a:t>Vaccine efficacy</a:t>
            </a:r>
          </a:p>
          <a:p>
            <a:pPr lvl="1"/>
            <a:r>
              <a:rPr lang="en-US" sz="1500" dirty="0" smtClean="0"/>
              <a:t>Hospitalization incidence ratio</a:t>
            </a:r>
          </a:p>
          <a:p>
            <a:endParaRPr lang="en-US" dirty="0" smtClean="0"/>
          </a:p>
          <a:p>
            <a:endParaRPr lang="en-US" dirty="0" smtClean="0"/>
          </a:p>
          <a:p>
            <a:endParaRPr lang="en-US" dirty="0"/>
          </a:p>
        </p:txBody>
      </p:sp>
    </p:spTree>
    <p:extLst>
      <p:ext uri="{BB962C8B-B14F-4D97-AF65-F5344CB8AC3E}">
        <p14:creationId xmlns:p14="http://schemas.microsoft.com/office/powerpoint/2010/main" val="1941349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aanana" charset="0"/>
                <a:ea typeface="Raanana" charset="0"/>
                <a:cs typeface="Raanana" charset="0"/>
              </a:rPr>
              <a:t>Data frame</a:t>
            </a:r>
            <a:endParaRPr lang="en-US" dirty="0">
              <a:latin typeface="Raanana" charset="0"/>
              <a:ea typeface="Raanana" charset="0"/>
              <a:cs typeface="Raanana" charset="0"/>
            </a:endParaRPr>
          </a:p>
        </p:txBody>
      </p:sp>
      <p:sp>
        <p:nvSpPr>
          <p:cNvPr id="3" name="Content Placeholder 2"/>
          <p:cNvSpPr>
            <a:spLocks noGrp="1"/>
          </p:cNvSpPr>
          <p:nvPr>
            <p:ph idx="1"/>
          </p:nvPr>
        </p:nvSpPr>
        <p:spPr>
          <a:xfrm>
            <a:off x="628650" y="1203470"/>
            <a:ext cx="7886700" cy="4943330"/>
          </a:xfrm>
        </p:spPr>
        <p:txBody>
          <a:bodyPr>
            <a:normAutofit/>
          </a:bodyPr>
          <a:lstStyle/>
          <a:p>
            <a:r>
              <a:rPr lang="en-US" dirty="0" smtClean="0"/>
              <a:t>Baseline variables</a:t>
            </a:r>
          </a:p>
          <a:p>
            <a:pPr lvl="1"/>
            <a:r>
              <a:rPr lang="en-US" dirty="0" smtClean="0"/>
              <a:t>Demographics (SDTM Domain: </a:t>
            </a:r>
            <a:r>
              <a:rPr lang="en-US" dirty="0"/>
              <a:t>Demographics</a:t>
            </a:r>
            <a:r>
              <a:rPr lang="en-US" dirty="0" smtClean="0"/>
              <a:t>)</a:t>
            </a:r>
          </a:p>
          <a:p>
            <a:pPr lvl="2"/>
            <a:r>
              <a:rPr lang="en-US" dirty="0" smtClean="0"/>
              <a:t>Age </a:t>
            </a:r>
          </a:p>
          <a:p>
            <a:pPr lvl="2"/>
            <a:r>
              <a:rPr lang="en-US" dirty="0" smtClean="0"/>
              <a:t>Country</a:t>
            </a:r>
          </a:p>
          <a:p>
            <a:pPr lvl="1"/>
            <a:r>
              <a:rPr lang="en-US" dirty="0" smtClean="0"/>
              <a:t>Medical history (SDTM Domain: </a:t>
            </a:r>
            <a:r>
              <a:rPr lang="en-US" dirty="0"/>
              <a:t>Medical </a:t>
            </a:r>
            <a:r>
              <a:rPr lang="en-US" dirty="0" smtClean="0"/>
              <a:t>History)</a:t>
            </a:r>
          </a:p>
          <a:p>
            <a:pPr lvl="2"/>
            <a:r>
              <a:rPr lang="en-US" dirty="0" smtClean="0"/>
              <a:t>Dengue infection history</a:t>
            </a:r>
          </a:p>
          <a:p>
            <a:pPr lvl="2"/>
            <a:r>
              <a:rPr lang="en-US" dirty="0" smtClean="0"/>
              <a:t>Japanese encephalitis vaccine </a:t>
            </a:r>
            <a:r>
              <a:rPr lang="en-US" dirty="0" err="1" smtClean="0"/>
              <a:t>historyGoogle</a:t>
            </a:r>
            <a:r>
              <a:rPr lang="en-US" dirty="0" smtClean="0"/>
              <a:t> trends</a:t>
            </a:r>
          </a:p>
          <a:p>
            <a:pPr lvl="1"/>
            <a:r>
              <a:rPr lang="en-US" dirty="0" smtClean="0"/>
              <a:t>Weather</a:t>
            </a:r>
          </a:p>
          <a:p>
            <a:r>
              <a:rPr lang="en-US" dirty="0"/>
              <a:t>Outcome variables</a:t>
            </a:r>
          </a:p>
          <a:p>
            <a:pPr lvl="1"/>
            <a:r>
              <a:rPr lang="en-US" dirty="0"/>
              <a:t>VCD at anytime during active </a:t>
            </a:r>
            <a:r>
              <a:rPr lang="en-US" dirty="0" smtClean="0"/>
              <a:t>phase (derived from SDTM </a:t>
            </a:r>
            <a:r>
              <a:rPr lang="en-US" dirty="0"/>
              <a:t>Domain: LAB TESTS</a:t>
            </a:r>
            <a:r>
              <a:rPr lang="en-US" dirty="0" smtClean="0"/>
              <a:t>)</a:t>
            </a:r>
            <a:endParaRPr lang="en-US" dirty="0"/>
          </a:p>
          <a:p>
            <a:pPr lvl="1"/>
            <a:r>
              <a:rPr lang="en-US" dirty="0" smtClean="0"/>
              <a:t>Hospitalizations during active phase and entire trial duration (</a:t>
            </a:r>
            <a:r>
              <a:rPr lang="en-US" dirty="0"/>
              <a:t>SDTM Domain: </a:t>
            </a:r>
            <a:r>
              <a:rPr lang="en-US" dirty="0" smtClean="0"/>
              <a:t>Clinical Events)</a:t>
            </a:r>
          </a:p>
          <a:p>
            <a:pPr lvl="2"/>
            <a:r>
              <a:rPr lang="en-US" dirty="0" smtClean="0"/>
              <a:t>Occurrence</a:t>
            </a:r>
          </a:p>
          <a:p>
            <a:pPr lvl="2"/>
            <a:r>
              <a:rPr lang="en-US" dirty="0" smtClean="0"/>
              <a:t>Total number of hospitalizations</a:t>
            </a:r>
          </a:p>
          <a:p>
            <a:pPr lvl="2"/>
            <a:r>
              <a:rPr lang="en-US" dirty="0" smtClean="0"/>
              <a:t>Total number of days</a:t>
            </a:r>
            <a:endParaRPr lang="en-US" dirty="0"/>
          </a:p>
          <a:p>
            <a:pPr lvl="1"/>
            <a:endParaRPr lang="en-US" dirty="0"/>
          </a:p>
          <a:p>
            <a:pPr lvl="2"/>
            <a:endParaRPr lang="en-US" dirty="0"/>
          </a:p>
        </p:txBody>
      </p:sp>
      <p:sp>
        <p:nvSpPr>
          <p:cNvPr id="4" name="Slide Number Placeholder 3"/>
          <p:cNvSpPr>
            <a:spLocks noGrp="1"/>
          </p:cNvSpPr>
          <p:nvPr>
            <p:ph type="sldNum" sz="quarter" idx="12"/>
          </p:nvPr>
        </p:nvSpPr>
        <p:spPr/>
        <p:txBody>
          <a:bodyPr/>
          <a:lstStyle/>
          <a:p>
            <a:fld id="{8839FE3B-8E3F-044C-826D-7234E4618AD6}" type="slidenum">
              <a:rPr lang="en-US" smtClean="0"/>
              <a:pPr/>
              <a:t>20</a:t>
            </a:fld>
            <a:endParaRPr lang="en-US"/>
          </a:p>
        </p:txBody>
      </p:sp>
    </p:spTree>
    <p:extLst>
      <p:ext uri="{BB962C8B-B14F-4D97-AF65-F5344CB8AC3E}">
        <p14:creationId xmlns:p14="http://schemas.microsoft.com/office/powerpoint/2010/main" val="1358115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2C60F4-7C5E-4761-A33F-8CE9CD3FB331}"/>
              </a:ext>
            </a:extLst>
          </p:cNvPr>
          <p:cNvSpPr>
            <a:spLocks noGrp="1"/>
          </p:cNvSpPr>
          <p:nvPr>
            <p:ph type="title"/>
          </p:nvPr>
        </p:nvSpPr>
        <p:spPr/>
        <p:txBody>
          <a:bodyPr>
            <a:normAutofit/>
          </a:bodyPr>
          <a:lstStyle/>
          <a:p>
            <a:r>
              <a:rPr lang="en-US" dirty="0">
                <a:latin typeface="Raanana" charset="0"/>
                <a:ea typeface="Raanana" charset="0"/>
                <a:cs typeface="Raanana" charset="0"/>
              </a:rPr>
              <a:t>Summary of the </a:t>
            </a:r>
            <a:r>
              <a:rPr lang="en-US" dirty="0" smtClean="0">
                <a:latin typeface="Raanana" charset="0"/>
                <a:ea typeface="Raanana" charset="0"/>
                <a:cs typeface="Raanana" charset="0"/>
              </a:rPr>
              <a:t>design </a:t>
            </a:r>
            <a:r>
              <a:rPr lang="en-US" dirty="0">
                <a:latin typeface="Raanana" charset="0"/>
                <a:ea typeface="Raanana" charset="0"/>
                <a:cs typeface="Raanana" charset="0"/>
              </a:rPr>
              <a:t>and </a:t>
            </a:r>
            <a:r>
              <a:rPr lang="en-US" dirty="0" smtClean="0">
                <a:latin typeface="Raanana" charset="0"/>
                <a:ea typeface="Raanana" charset="0"/>
                <a:cs typeface="Raanana" charset="0"/>
              </a:rPr>
              <a:t>results </a:t>
            </a:r>
            <a:r>
              <a:rPr lang="en-US" dirty="0">
                <a:latin typeface="Raanana" charset="0"/>
                <a:ea typeface="Raanana" charset="0"/>
                <a:cs typeface="Raanana" charset="0"/>
              </a:rPr>
              <a:t>of </a:t>
            </a:r>
            <a:r>
              <a:rPr lang="en-US" dirty="0" smtClean="0">
                <a:latin typeface="Raanana" charset="0"/>
                <a:ea typeface="Raanana" charset="0"/>
                <a:cs typeface="Raanana" charset="0"/>
              </a:rPr>
              <a:t>clinical </a:t>
            </a:r>
            <a:r>
              <a:rPr lang="en-US" dirty="0">
                <a:latin typeface="Raanana" charset="0"/>
                <a:ea typeface="Raanana" charset="0"/>
                <a:cs typeface="Raanana" charset="0"/>
              </a:rPr>
              <a:t>s</a:t>
            </a:r>
            <a:r>
              <a:rPr lang="en-US" dirty="0" smtClean="0">
                <a:latin typeface="Raanana" charset="0"/>
                <a:ea typeface="Raanana" charset="0"/>
                <a:cs typeface="Raanana" charset="0"/>
              </a:rPr>
              <a:t>tudies</a:t>
            </a:r>
            <a:endParaRPr lang="en-US" dirty="0">
              <a:latin typeface="Raanana" charset="0"/>
              <a:ea typeface="Raanana" charset="0"/>
              <a:cs typeface="Raanana" charset="0"/>
            </a:endParaRPr>
          </a:p>
        </p:txBody>
      </p:sp>
      <p:sp>
        <p:nvSpPr>
          <p:cNvPr id="4" name="Slide Number Placeholder 3">
            <a:extLst>
              <a:ext uri="{FF2B5EF4-FFF2-40B4-BE49-F238E27FC236}">
                <a16:creationId xmlns="" xmlns:a16="http://schemas.microsoft.com/office/drawing/2014/main" id="{5E2ECA6A-19B8-477B-817A-9C938F892A26}"/>
              </a:ext>
            </a:extLst>
          </p:cNvPr>
          <p:cNvSpPr>
            <a:spLocks noGrp="1"/>
          </p:cNvSpPr>
          <p:nvPr>
            <p:ph type="sldNum" sz="quarter" idx="12"/>
          </p:nvPr>
        </p:nvSpPr>
        <p:spPr/>
        <p:txBody>
          <a:bodyPr/>
          <a:lstStyle/>
          <a:p>
            <a:fld id="{8839FE3B-8E3F-044C-826D-7234E4618AD6}" type="slidenum">
              <a:rPr lang="en-US" smtClean="0"/>
              <a:pPr/>
              <a:t>21</a:t>
            </a:fld>
            <a:endParaRPr lang="en-US"/>
          </a:p>
        </p:txBody>
      </p:sp>
      <p:pic>
        <p:nvPicPr>
          <p:cNvPr id="8" name="Picture 7">
            <a:extLst>
              <a:ext uri="{FF2B5EF4-FFF2-40B4-BE49-F238E27FC236}">
                <a16:creationId xmlns="" xmlns:a16="http://schemas.microsoft.com/office/drawing/2014/main" id="{69D528F0-4A22-4AEC-8E76-F87EA75F0E54}"/>
              </a:ext>
            </a:extLst>
          </p:cNvPr>
          <p:cNvPicPr>
            <a:picLocks noChangeAspect="1"/>
          </p:cNvPicPr>
          <p:nvPr/>
        </p:nvPicPr>
        <p:blipFill>
          <a:blip r:embed="rId2"/>
          <a:stretch>
            <a:fillRect/>
          </a:stretch>
        </p:blipFill>
        <p:spPr>
          <a:xfrm>
            <a:off x="1537938" y="1115092"/>
            <a:ext cx="5000885" cy="5450387"/>
          </a:xfrm>
          <a:prstGeom prst="rect">
            <a:avLst/>
          </a:prstGeom>
        </p:spPr>
      </p:pic>
      <p:pic>
        <p:nvPicPr>
          <p:cNvPr id="10" name="Picture 9">
            <a:extLst>
              <a:ext uri="{FF2B5EF4-FFF2-40B4-BE49-F238E27FC236}">
                <a16:creationId xmlns="" xmlns:a16="http://schemas.microsoft.com/office/drawing/2014/main" id="{1665A8FB-E56A-4D72-B426-ECA4F0F40618}"/>
              </a:ext>
            </a:extLst>
          </p:cNvPr>
          <p:cNvPicPr>
            <a:picLocks noChangeAspect="1"/>
          </p:cNvPicPr>
          <p:nvPr/>
        </p:nvPicPr>
        <p:blipFill>
          <a:blip r:embed="rId3"/>
          <a:stretch>
            <a:fillRect/>
          </a:stretch>
        </p:blipFill>
        <p:spPr>
          <a:xfrm>
            <a:off x="6538823" y="5893091"/>
            <a:ext cx="1547631" cy="263250"/>
          </a:xfrm>
          <a:prstGeom prst="rect">
            <a:avLst/>
          </a:prstGeom>
        </p:spPr>
      </p:pic>
    </p:spTree>
    <p:extLst>
      <p:ext uri="{BB962C8B-B14F-4D97-AF65-F5344CB8AC3E}">
        <p14:creationId xmlns:p14="http://schemas.microsoft.com/office/powerpoint/2010/main" val="3746072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79678E-8CD8-4521-A616-5AF33CD7BF6A}"/>
              </a:ext>
            </a:extLst>
          </p:cNvPr>
          <p:cNvSpPr>
            <a:spLocks noGrp="1"/>
          </p:cNvSpPr>
          <p:nvPr>
            <p:ph type="title"/>
          </p:nvPr>
        </p:nvSpPr>
        <p:spPr/>
        <p:txBody>
          <a:bodyPr>
            <a:normAutofit fontScale="90000"/>
          </a:bodyPr>
          <a:lstStyle/>
          <a:p>
            <a:r>
              <a:rPr lang="en-US" dirty="0">
                <a:latin typeface="PT Sans Caption" charset="-52"/>
                <a:ea typeface="PT Sans Caption" charset="-52"/>
                <a:cs typeface="PT Sans Caption" charset="-52"/>
              </a:rPr>
              <a:t>Incidence </a:t>
            </a:r>
            <a:r>
              <a:rPr lang="en-US" dirty="0" smtClean="0">
                <a:latin typeface="PT Sans Caption" charset="-52"/>
                <a:ea typeface="PT Sans Caption" charset="-52"/>
                <a:cs typeface="PT Sans Caption" charset="-52"/>
              </a:rPr>
              <a:t>rate </a:t>
            </a:r>
            <a:r>
              <a:rPr lang="en-US" dirty="0">
                <a:latin typeface="PT Sans Caption" charset="-52"/>
                <a:ea typeface="PT Sans Caption" charset="-52"/>
                <a:cs typeface="PT Sans Caption" charset="-52"/>
              </a:rPr>
              <a:t>of </a:t>
            </a:r>
            <a:r>
              <a:rPr lang="en-US" dirty="0" smtClean="0">
                <a:latin typeface="PT Sans Caption" charset="-52"/>
                <a:ea typeface="PT Sans Caption" charset="-52"/>
                <a:cs typeface="PT Sans Caption" charset="-52"/>
              </a:rPr>
              <a:t>hospitalization </a:t>
            </a:r>
            <a:r>
              <a:rPr lang="en-US" dirty="0">
                <a:latin typeface="PT Sans Caption" charset="-52"/>
                <a:ea typeface="PT Sans Caption" charset="-52"/>
                <a:cs typeface="PT Sans Caption" charset="-52"/>
              </a:rPr>
              <a:t>is </a:t>
            </a:r>
            <a:r>
              <a:rPr lang="en-US" dirty="0" smtClean="0">
                <a:latin typeface="PT Sans Caption" charset="-52"/>
                <a:ea typeface="PT Sans Caption" charset="-52"/>
                <a:cs typeface="PT Sans Caption" charset="-52"/>
              </a:rPr>
              <a:t>lower </a:t>
            </a:r>
            <a:r>
              <a:rPr lang="en-US" dirty="0">
                <a:latin typeface="PT Sans Caption" charset="-52"/>
                <a:ea typeface="PT Sans Caption" charset="-52"/>
                <a:cs typeface="PT Sans Caption" charset="-52"/>
              </a:rPr>
              <a:t>in </a:t>
            </a:r>
            <a:r>
              <a:rPr lang="en-US" dirty="0" smtClean="0">
                <a:latin typeface="PT Sans Caption" charset="-52"/>
                <a:ea typeface="PT Sans Caption" charset="-52"/>
                <a:cs typeface="PT Sans Caption" charset="-52"/>
              </a:rPr>
              <a:t>age </a:t>
            </a:r>
            <a:r>
              <a:rPr lang="en-US" dirty="0">
                <a:latin typeface="PT Sans Caption" charset="-52"/>
                <a:ea typeface="PT Sans Caption" charset="-52"/>
                <a:cs typeface="PT Sans Caption" charset="-52"/>
              </a:rPr>
              <a:t>g</a:t>
            </a:r>
            <a:r>
              <a:rPr lang="en-US" dirty="0" smtClean="0">
                <a:latin typeface="PT Sans Caption" charset="-52"/>
                <a:ea typeface="PT Sans Caption" charset="-52"/>
                <a:cs typeface="PT Sans Caption" charset="-52"/>
              </a:rPr>
              <a:t>roup </a:t>
            </a:r>
            <a:r>
              <a:rPr lang="en-US" dirty="0">
                <a:latin typeface="PT Sans Caption" charset="-52"/>
                <a:ea typeface="PT Sans Caption" charset="-52"/>
                <a:cs typeface="PT Sans Caption" charset="-52"/>
              </a:rPr>
              <a:t>9-14</a:t>
            </a:r>
          </a:p>
        </p:txBody>
      </p:sp>
      <p:sp>
        <p:nvSpPr>
          <p:cNvPr id="4" name="Slide Number Placeholder 3">
            <a:extLst>
              <a:ext uri="{FF2B5EF4-FFF2-40B4-BE49-F238E27FC236}">
                <a16:creationId xmlns="" xmlns:a16="http://schemas.microsoft.com/office/drawing/2014/main" id="{709F5B18-78FE-47CC-8E83-2DE1CBE1B061}"/>
              </a:ext>
            </a:extLst>
          </p:cNvPr>
          <p:cNvSpPr>
            <a:spLocks noGrp="1"/>
          </p:cNvSpPr>
          <p:nvPr>
            <p:ph type="sldNum" sz="quarter" idx="12"/>
          </p:nvPr>
        </p:nvSpPr>
        <p:spPr/>
        <p:txBody>
          <a:bodyPr/>
          <a:lstStyle/>
          <a:p>
            <a:fld id="{8839FE3B-8E3F-044C-826D-7234E4618AD6}" type="slidenum">
              <a:rPr lang="en-US" smtClean="0"/>
              <a:pPr/>
              <a:t>22</a:t>
            </a:fld>
            <a:endParaRPr lang="en-US"/>
          </a:p>
        </p:txBody>
      </p:sp>
      <p:pic>
        <p:nvPicPr>
          <p:cNvPr id="6" name="Picture 5">
            <a:extLst>
              <a:ext uri="{FF2B5EF4-FFF2-40B4-BE49-F238E27FC236}">
                <a16:creationId xmlns="" xmlns:a16="http://schemas.microsoft.com/office/drawing/2014/main" id="{78260AE6-8122-4E20-A7A4-369A8C770D4A}"/>
              </a:ext>
            </a:extLst>
          </p:cNvPr>
          <p:cNvPicPr>
            <a:picLocks noChangeAspect="1"/>
          </p:cNvPicPr>
          <p:nvPr/>
        </p:nvPicPr>
        <p:blipFill rotWithShape="1">
          <a:blip r:embed="rId3"/>
          <a:srcRect l="2122" r="943"/>
          <a:stretch/>
        </p:blipFill>
        <p:spPr>
          <a:xfrm>
            <a:off x="1069674" y="1044842"/>
            <a:ext cx="7090915" cy="5260110"/>
          </a:xfrm>
          <a:prstGeom prst="rect">
            <a:avLst/>
          </a:prstGeom>
        </p:spPr>
      </p:pic>
      <p:pic>
        <p:nvPicPr>
          <p:cNvPr id="7" name="Picture 6">
            <a:extLst>
              <a:ext uri="{FF2B5EF4-FFF2-40B4-BE49-F238E27FC236}">
                <a16:creationId xmlns="" xmlns:a16="http://schemas.microsoft.com/office/drawing/2014/main" id="{68B7E793-D434-4930-A1E4-CA8BA8A4552A}"/>
              </a:ext>
            </a:extLst>
          </p:cNvPr>
          <p:cNvPicPr>
            <a:picLocks noChangeAspect="1"/>
          </p:cNvPicPr>
          <p:nvPr/>
        </p:nvPicPr>
        <p:blipFill>
          <a:blip r:embed="rId4"/>
          <a:stretch>
            <a:fillRect/>
          </a:stretch>
        </p:blipFill>
        <p:spPr>
          <a:xfrm>
            <a:off x="6353208" y="5861053"/>
            <a:ext cx="2248445" cy="533813"/>
          </a:xfrm>
          <a:prstGeom prst="rect">
            <a:avLst/>
          </a:prstGeom>
        </p:spPr>
      </p:pic>
    </p:spTree>
    <p:extLst>
      <p:ext uri="{BB962C8B-B14F-4D97-AF65-F5344CB8AC3E}">
        <p14:creationId xmlns:p14="http://schemas.microsoft.com/office/powerpoint/2010/main" val="4647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aanana" charset="0"/>
                <a:ea typeface="Raanana" charset="0"/>
                <a:cs typeface="Raanana" charset="0"/>
              </a:rPr>
              <a:t>Odds Ratio equation</a:t>
            </a:r>
            <a:endParaRPr lang="en-US" dirty="0">
              <a:latin typeface="Raanana" charset="0"/>
              <a:ea typeface="Raanana" charset="0"/>
              <a:cs typeface="Raanana" charset="0"/>
            </a:endParaRPr>
          </a:p>
        </p:txBody>
      </p:sp>
      <p:pic>
        <p:nvPicPr>
          <p:cNvPr id="5" name="Content Placeholder 4"/>
          <p:cNvPicPr>
            <a:picLocks noGrp="1" noChangeAspect="1"/>
          </p:cNvPicPr>
          <p:nvPr>
            <p:ph idx="1"/>
          </p:nvPr>
        </p:nvPicPr>
        <p:blipFill>
          <a:blip r:embed="rId2"/>
          <a:stretch>
            <a:fillRect/>
          </a:stretch>
        </p:blipFill>
        <p:spPr>
          <a:xfrm>
            <a:off x="1551495" y="1588958"/>
            <a:ext cx="5697186" cy="2106699"/>
          </a:xfrm>
          <a:prstGeom prst="rect">
            <a:avLst/>
          </a:prstGeom>
        </p:spPr>
      </p:pic>
      <p:sp>
        <p:nvSpPr>
          <p:cNvPr id="4" name="Slide Number Placeholder 3"/>
          <p:cNvSpPr>
            <a:spLocks noGrp="1"/>
          </p:cNvSpPr>
          <p:nvPr>
            <p:ph type="sldNum" sz="quarter" idx="12"/>
          </p:nvPr>
        </p:nvSpPr>
        <p:spPr/>
        <p:txBody>
          <a:bodyPr/>
          <a:lstStyle/>
          <a:p>
            <a:fld id="{8839FE3B-8E3F-044C-826D-7234E4618AD6}" type="slidenum">
              <a:rPr lang="en-US" smtClean="0"/>
              <a:pPr/>
              <a:t>23</a:t>
            </a:fld>
            <a:endParaRPr lang="en-US"/>
          </a:p>
        </p:txBody>
      </p:sp>
    </p:spTree>
    <p:extLst>
      <p:ext uri="{BB962C8B-B14F-4D97-AF65-F5344CB8AC3E}">
        <p14:creationId xmlns:p14="http://schemas.microsoft.com/office/powerpoint/2010/main" val="68013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15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3888" y="1910036"/>
            <a:ext cx="7886700" cy="1370918"/>
          </a:xfrm>
        </p:spPr>
        <p:txBody>
          <a:bodyPr>
            <a:normAutofit/>
          </a:bodyPr>
          <a:lstStyle/>
          <a:p>
            <a:r>
              <a:rPr lang="en-US" sz="3200" dirty="0" smtClean="0">
                <a:latin typeface="PT Sans Caption" charset="-52"/>
                <a:ea typeface="PT Sans Caption" charset="-52"/>
                <a:cs typeface="PT Sans Caption" charset="-52"/>
              </a:rPr>
              <a:t>The Data, Structural Priors, </a:t>
            </a:r>
            <a:br>
              <a:rPr lang="en-US" sz="3200" dirty="0" smtClean="0">
                <a:latin typeface="PT Sans Caption" charset="-52"/>
                <a:ea typeface="PT Sans Caption" charset="-52"/>
                <a:cs typeface="PT Sans Caption" charset="-52"/>
              </a:rPr>
            </a:br>
            <a:r>
              <a:rPr lang="en-US" sz="3200" dirty="0" smtClean="0">
                <a:latin typeface="PT Sans Caption" charset="-52"/>
                <a:ea typeface="PT Sans Caption" charset="-52"/>
                <a:cs typeface="PT Sans Caption" charset="-52"/>
              </a:rPr>
              <a:t>and Model</a:t>
            </a:r>
            <a:endParaRPr lang="en-US" sz="3200" dirty="0">
              <a:latin typeface="PT Sans Caption" charset="-52"/>
              <a:ea typeface="PT Sans Caption" charset="-52"/>
              <a:cs typeface="PT Sans Caption" charset="-52"/>
            </a:endParaRPr>
          </a:p>
        </p:txBody>
      </p:sp>
      <p:sp>
        <p:nvSpPr>
          <p:cNvPr id="4" name="Slide Number Placeholder 3"/>
          <p:cNvSpPr>
            <a:spLocks noGrp="1"/>
          </p:cNvSpPr>
          <p:nvPr>
            <p:ph type="sldNum" sz="quarter" idx="4294967295"/>
          </p:nvPr>
        </p:nvSpPr>
        <p:spPr>
          <a:xfrm>
            <a:off x="8818563" y="6423025"/>
            <a:ext cx="325437" cy="365125"/>
          </a:xfrm>
          <a:prstGeom prst="rect">
            <a:avLst/>
          </a:prstGeom>
        </p:spPr>
        <p:txBody>
          <a:bodyPr/>
          <a:lstStyle/>
          <a:p>
            <a:fld id="{8839FE3B-8E3F-044C-826D-7234E4618AD6}" type="slidenum">
              <a:rPr lang="en-US" smtClean="0"/>
              <a:pPr/>
              <a:t>3</a:t>
            </a:fld>
            <a:endParaRPr lang="en-US"/>
          </a:p>
        </p:txBody>
      </p:sp>
    </p:spTree>
    <p:extLst>
      <p:ext uri="{BB962C8B-B14F-4D97-AF65-F5344CB8AC3E}">
        <p14:creationId xmlns:p14="http://schemas.microsoft.com/office/powerpoint/2010/main" val="294311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 y="1044842"/>
            <a:ext cx="9144000" cy="4876359"/>
          </a:xfrm>
          <a:prstGeom prst="rect">
            <a:avLst/>
          </a:prstGeom>
        </p:spPr>
      </p:pic>
      <p:sp>
        <p:nvSpPr>
          <p:cNvPr id="2" name="Title 1"/>
          <p:cNvSpPr>
            <a:spLocks noGrp="1"/>
          </p:cNvSpPr>
          <p:nvPr>
            <p:ph type="title"/>
          </p:nvPr>
        </p:nvSpPr>
        <p:spPr/>
        <p:txBody>
          <a:bodyPr>
            <a:noAutofit/>
          </a:bodyPr>
          <a:lstStyle/>
          <a:p>
            <a:r>
              <a:rPr lang="en-US" sz="2900" dirty="0" smtClean="0">
                <a:latin typeface="Raanana" charset="0"/>
                <a:ea typeface="Raanana" charset="0"/>
                <a:cs typeface="Raanana" charset="0"/>
              </a:rPr>
              <a:t>What </a:t>
            </a:r>
            <a:r>
              <a:rPr lang="en-US" sz="2900" dirty="0">
                <a:latin typeface="Raanana" charset="0"/>
                <a:ea typeface="Raanana" charset="0"/>
                <a:cs typeface="Raanana" charset="0"/>
              </a:rPr>
              <a:t>c</a:t>
            </a:r>
            <a:r>
              <a:rPr lang="en-US" sz="2900" dirty="0" smtClean="0">
                <a:latin typeface="Raanana" charset="0"/>
                <a:ea typeface="Raanana" charset="0"/>
                <a:cs typeface="Raanana" charset="0"/>
              </a:rPr>
              <a:t>an be learned </a:t>
            </a:r>
            <a:r>
              <a:rPr lang="en-US" sz="2900" dirty="0">
                <a:latin typeface="Raanana" charset="0"/>
                <a:ea typeface="Raanana" charset="0"/>
                <a:cs typeface="Raanana" charset="0"/>
              </a:rPr>
              <a:t>f</a:t>
            </a:r>
            <a:r>
              <a:rPr lang="en-US" sz="2900" dirty="0" smtClean="0">
                <a:latin typeface="Raanana" charset="0"/>
                <a:ea typeface="Raanana" charset="0"/>
                <a:cs typeface="Raanana" charset="0"/>
              </a:rPr>
              <a:t>rom </a:t>
            </a:r>
            <a:r>
              <a:rPr lang="en-US" sz="2900" dirty="0">
                <a:latin typeface="Raanana" charset="0"/>
                <a:ea typeface="Raanana" charset="0"/>
                <a:cs typeface="Raanana" charset="0"/>
              </a:rPr>
              <a:t>a </a:t>
            </a:r>
            <a:r>
              <a:rPr lang="en-US" sz="2900" dirty="0" smtClean="0">
                <a:latin typeface="Raanana" charset="0"/>
                <a:ea typeface="Raanana" charset="0"/>
                <a:cs typeface="Raanana" charset="0"/>
              </a:rPr>
              <a:t>single </a:t>
            </a:r>
            <a:r>
              <a:rPr lang="en-US" sz="2900" dirty="0">
                <a:latin typeface="Raanana" charset="0"/>
                <a:ea typeface="Raanana" charset="0"/>
                <a:cs typeface="Raanana" charset="0"/>
              </a:rPr>
              <a:t>P</a:t>
            </a:r>
            <a:r>
              <a:rPr lang="en-US" sz="2900" dirty="0" smtClean="0">
                <a:latin typeface="Raanana" charset="0"/>
                <a:ea typeface="Raanana" charset="0"/>
                <a:cs typeface="Raanana" charset="0"/>
              </a:rPr>
              <a:t>hase III</a:t>
            </a:r>
            <a:r>
              <a:rPr lang="en-US" sz="2900" dirty="0">
                <a:latin typeface="Raanana" charset="0"/>
                <a:ea typeface="Raanana" charset="0"/>
                <a:cs typeface="Raanana" charset="0"/>
              </a:rPr>
              <a:t> </a:t>
            </a:r>
            <a:r>
              <a:rPr lang="en-US" sz="2900" dirty="0" smtClean="0">
                <a:latin typeface="Raanana" charset="0"/>
                <a:ea typeface="Raanana" charset="0"/>
                <a:cs typeface="Raanana" charset="0"/>
              </a:rPr>
              <a:t>study</a:t>
            </a:r>
            <a:r>
              <a:rPr lang="en-US" sz="3600" dirty="0" smtClean="0">
                <a:latin typeface="Raanana" charset="0"/>
                <a:ea typeface="Raanana" charset="0"/>
                <a:cs typeface="Raanana" charset="0"/>
              </a:rPr>
              <a:t>?</a:t>
            </a:r>
            <a:endParaRPr lang="en-US" sz="3600" dirty="0">
              <a:latin typeface="Raanana" charset="0"/>
              <a:ea typeface="Raanana" charset="0"/>
              <a:cs typeface="Raanana" charset="0"/>
            </a:endParaRPr>
          </a:p>
        </p:txBody>
      </p:sp>
      <p:sp>
        <p:nvSpPr>
          <p:cNvPr id="4" name="Slide Number Placeholder 3"/>
          <p:cNvSpPr>
            <a:spLocks noGrp="1"/>
          </p:cNvSpPr>
          <p:nvPr>
            <p:ph type="sldNum" sz="quarter" idx="12"/>
          </p:nvPr>
        </p:nvSpPr>
        <p:spPr/>
        <p:txBody>
          <a:bodyPr/>
          <a:lstStyle/>
          <a:p>
            <a:fld id="{8839FE3B-8E3F-044C-826D-7234E4618AD6}" type="slidenum">
              <a:rPr lang="en-US" smtClean="0"/>
              <a:pPr/>
              <a:t>4</a:t>
            </a:fld>
            <a:endParaRPr lang="en-US"/>
          </a:p>
        </p:txBody>
      </p:sp>
      <p:sp>
        <p:nvSpPr>
          <p:cNvPr id="7" name="TextBox 6"/>
          <p:cNvSpPr txBox="1"/>
          <p:nvPr/>
        </p:nvSpPr>
        <p:spPr>
          <a:xfrm>
            <a:off x="5633631" y="2429056"/>
            <a:ext cx="2583090" cy="2554545"/>
          </a:xfrm>
          <a:prstGeom prst="rect">
            <a:avLst/>
          </a:prstGeom>
          <a:noFill/>
          <a:ln w="28575">
            <a:solidFill>
              <a:srgbClr val="00421B"/>
            </a:solidFill>
          </a:ln>
        </p:spPr>
        <p:txBody>
          <a:bodyPr wrap="square" rtlCol="0">
            <a:spAutoFit/>
          </a:bodyPr>
          <a:lstStyle/>
          <a:p>
            <a:r>
              <a:rPr lang="tr-TR" sz="2800" b="1">
                <a:ln w="3175">
                  <a:noFill/>
                </a:ln>
                <a:solidFill>
                  <a:schemeClr val="accent5"/>
                </a:solidFill>
                <a:latin typeface="Calibri" charset="0"/>
              </a:rPr>
              <a:t>CYD14</a:t>
            </a:r>
          </a:p>
          <a:p>
            <a:r>
              <a:rPr lang="en-US" sz="1600" b="1">
                <a:ln w="3175">
                  <a:noFill/>
                </a:ln>
                <a:solidFill>
                  <a:schemeClr val="accent5"/>
                </a:solidFill>
                <a:latin typeface="Calibri" charset="0"/>
              </a:rPr>
              <a:t>IDN, MYS, PHL, THA, VNM</a:t>
            </a:r>
          </a:p>
          <a:p>
            <a:r>
              <a:rPr lang="tr-TR" sz="1600" b="1">
                <a:ln w="3175">
                  <a:noFill/>
                </a:ln>
                <a:solidFill>
                  <a:schemeClr val="accent5"/>
                </a:solidFill>
                <a:latin typeface="Calibri" charset="0"/>
              </a:rPr>
              <a:t>N = 10,275</a:t>
            </a:r>
          </a:p>
          <a:p>
            <a:r>
              <a:rPr lang="is-IS" sz="1600" b="1">
                <a:ln w="3175">
                  <a:noFill/>
                </a:ln>
                <a:solidFill>
                  <a:schemeClr val="accent5"/>
                </a:solidFill>
                <a:latin typeface="Calibri" charset="0"/>
              </a:rPr>
              <a:t>2011-2016</a:t>
            </a: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is-IS" b="1">
              <a:ln w="3175">
                <a:solidFill>
                  <a:schemeClr val="tx1"/>
                </a:solidFill>
              </a:ln>
              <a:solidFill>
                <a:schemeClr val="bg1"/>
              </a:solidFill>
              <a:latin typeface="Calibri" charset="0"/>
            </a:endParaRPr>
          </a:p>
          <a:p>
            <a:endParaRPr lang="en-US"/>
          </a:p>
        </p:txBody>
      </p:sp>
      <p:sp>
        <p:nvSpPr>
          <p:cNvPr id="3" name="TextBox 2">
            <a:extLst>
              <a:ext uri="{FF2B5EF4-FFF2-40B4-BE49-F238E27FC236}">
                <a16:creationId xmlns="" xmlns:a16="http://schemas.microsoft.com/office/drawing/2014/main" id="{A442C963-AB0F-4DEF-BC30-B4ED2D7E753D}"/>
              </a:ext>
            </a:extLst>
          </p:cNvPr>
          <p:cNvSpPr txBox="1"/>
          <p:nvPr/>
        </p:nvSpPr>
        <p:spPr>
          <a:xfrm>
            <a:off x="1335669" y="3939758"/>
            <a:ext cx="992579" cy="369332"/>
          </a:xfrm>
          <a:prstGeom prst="rect">
            <a:avLst/>
          </a:prstGeom>
          <a:noFill/>
        </p:spPr>
        <p:txBody>
          <a:bodyPr wrap="none" rtlCol="0">
            <a:spAutoFit/>
          </a:bodyPr>
          <a:lstStyle/>
          <a:p>
            <a:r>
              <a:rPr lang="en-US" sz="1800" b="1">
                <a:solidFill>
                  <a:srgbClr val="C00000"/>
                </a:solidFill>
              </a:rPr>
              <a:t>CYD 15</a:t>
            </a:r>
          </a:p>
        </p:txBody>
      </p:sp>
    </p:spTree>
    <p:extLst>
      <p:ext uri="{BB962C8B-B14F-4D97-AF65-F5344CB8AC3E}">
        <p14:creationId xmlns:p14="http://schemas.microsoft.com/office/powerpoint/2010/main" val="866222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Snipped 9">
            <a:extLst>
              <a:ext uri="{FF2B5EF4-FFF2-40B4-BE49-F238E27FC236}">
                <a16:creationId xmlns="" xmlns:a16="http://schemas.microsoft.com/office/drawing/2014/main" id="{9C8541F0-054B-4A9A-89FD-DA779EBB01DA}"/>
              </a:ext>
            </a:extLst>
          </p:cNvPr>
          <p:cNvSpPr/>
          <p:nvPr/>
        </p:nvSpPr>
        <p:spPr>
          <a:xfrm rot="5400000">
            <a:off x="-208228" y="2175681"/>
            <a:ext cx="3706589" cy="3020318"/>
          </a:xfrm>
          <a:prstGeom prst="snip2SameRect">
            <a:avLst>
              <a:gd name="adj1" fmla="val 30280"/>
              <a:gd name="adj2" fmla="val 0"/>
            </a:avLst>
          </a:prstGeom>
          <a:gradFill flip="none" rotWithShape="1">
            <a:gsLst>
              <a:gs pos="0">
                <a:schemeClr val="bg1">
                  <a:lumMod val="85000"/>
                </a:schemeClr>
              </a:gs>
              <a:gs pos="47000">
                <a:srgbClr val="EAEAEA"/>
              </a:gs>
              <a:gs pos="100000">
                <a:schemeClr val="accent1">
                  <a:tint val="23500"/>
                  <a:satMod val="160000"/>
                </a:scheme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14B0939-8FB9-4EE5-9F77-A242807C0F36}"/>
              </a:ext>
            </a:extLst>
          </p:cNvPr>
          <p:cNvSpPr>
            <a:spLocks noGrp="1"/>
          </p:cNvSpPr>
          <p:nvPr>
            <p:ph type="title"/>
          </p:nvPr>
        </p:nvSpPr>
        <p:spPr/>
        <p:txBody>
          <a:bodyPr>
            <a:normAutofit/>
          </a:bodyPr>
          <a:lstStyle/>
          <a:p>
            <a:r>
              <a:rPr lang="en-US" sz="2900" dirty="0" smtClean="0">
                <a:latin typeface="Raanana" charset="0"/>
                <a:ea typeface="Raanana" charset="0"/>
                <a:cs typeface="Raanana" charset="0"/>
              </a:rPr>
              <a:t>Model construction for baseline CYD</a:t>
            </a:r>
            <a:r>
              <a:rPr lang="en-US" sz="3200" dirty="0" smtClean="0">
                <a:latin typeface="Raanana" charset="0"/>
                <a:ea typeface="Raanana" charset="0"/>
                <a:cs typeface="Raanana" charset="0"/>
              </a:rPr>
              <a:t>14</a:t>
            </a:r>
            <a:r>
              <a:rPr lang="en-US" sz="2900" dirty="0" smtClean="0">
                <a:latin typeface="Raanana" charset="0"/>
                <a:ea typeface="Raanana" charset="0"/>
                <a:cs typeface="Raanana" charset="0"/>
              </a:rPr>
              <a:t> data</a:t>
            </a:r>
            <a:endParaRPr lang="en-US" sz="2900" dirty="0">
              <a:latin typeface="Raanana" charset="0"/>
              <a:ea typeface="Raanana" charset="0"/>
              <a:cs typeface="Raanana" charset="0"/>
            </a:endParaRPr>
          </a:p>
        </p:txBody>
      </p:sp>
      <p:sp>
        <p:nvSpPr>
          <p:cNvPr id="4" name="Slide Number Placeholder 3">
            <a:extLst>
              <a:ext uri="{FF2B5EF4-FFF2-40B4-BE49-F238E27FC236}">
                <a16:creationId xmlns="" xmlns:a16="http://schemas.microsoft.com/office/drawing/2014/main" id="{9EA27225-8867-4831-8A2A-F236893355A4}"/>
              </a:ext>
            </a:extLst>
          </p:cNvPr>
          <p:cNvSpPr>
            <a:spLocks noGrp="1"/>
          </p:cNvSpPr>
          <p:nvPr>
            <p:ph type="sldNum" sz="quarter" idx="12"/>
          </p:nvPr>
        </p:nvSpPr>
        <p:spPr/>
        <p:txBody>
          <a:bodyPr/>
          <a:lstStyle/>
          <a:p>
            <a:fld id="{8839FE3B-8E3F-044C-826D-7234E4618AD6}" type="slidenum">
              <a:rPr lang="en-US" smtClean="0"/>
              <a:pPr/>
              <a:t>5</a:t>
            </a:fld>
            <a:endParaRPr lang="en-US"/>
          </a:p>
        </p:txBody>
      </p:sp>
      <p:pic>
        <p:nvPicPr>
          <p:cNvPr id="5" name="Picture 4">
            <a:extLst>
              <a:ext uri="{FF2B5EF4-FFF2-40B4-BE49-F238E27FC236}">
                <a16:creationId xmlns="" xmlns:a16="http://schemas.microsoft.com/office/drawing/2014/main" id="{CE4151B4-CFBF-43B9-A6CC-5DD60B27394C}"/>
              </a:ext>
            </a:extLst>
          </p:cNvPr>
          <p:cNvPicPr>
            <a:picLocks noChangeAspect="1"/>
          </p:cNvPicPr>
          <p:nvPr/>
        </p:nvPicPr>
        <p:blipFill rotWithShape="1">
          <a:blip r:embed="rId3"/>
          <a:srcRect t="6161"/>
          <a:stretch/>
        </p:blipFill>
        <p:spPr>
          <a:xfrm>
            <a:off x="6580547" y="3151669"/>
            <a:ext cx="2235866" cy="1712153"/>
          </a:xfrm>
          <a:prstGeom prst="rect">
            <a:avLst/>
          </a:prstGeom>
        </p:spPr>
      </p:pic>
      <p:sp>
        <p:nvSpPr>
          <p:cNvPr id="8" name="Oval 7">
            <a:extLst>
              <a:ext uri="{FF2B5EF4-FFF2-40B4-BE49-F238E27FC236}">
                <a16:creationId xmlns="" xmlns:a16="http://schemas.microsoft.com/office/drawing/2014/main" id="{30053231-C1C9-4357-89CA-DF9670DEB298}"/>
              </a:ext>
            </a:extLst>
          </p:cNvPr>
          <p:cNvSpPr/>
          <p:nvPr/>
        </p:nvSpPr>
        <p:spPr>
          <a:xfrm>
            <a:off x="649469" y="2999537"/>
            <a:ext cx="2020589" cy="106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smtClean="0">
                <a:solidFill>
                  <a:srgbClr val="FFFFFF"/>
                </a:solidFill>
                <a:latin typeface="Arial" panose="020B0604020202020204"/>
              </a:rPr>
              <a:t>Subset of Clinical </a:t>
            </a:r>
            <a:r>
              <a:rPr lang="en-US" sz="1600" b="1" dirty="0">
                <a:solidFill>
                  <a:srgbClr val="FFFFFF"/>
                </a:solidFill>
                <a:latin typeface="Arial" panose="020B0604020202020204"/>
              </a:rPr>
              <a:t>Data: CYD14</a:t>
            </a:r>
          </a:p>
        </p:txBody>
      </p:sp>
      <p:sp>
        <p:nvSpPr>
          <p:cNvPr id="14" name="TextBox 13">
            <a:extLst>
              <a:ext uri="{FF2B5EF4-FFF2-40B4-BE49-F238E27FC236}">
                <a16:creationId xmlns="" xmlns:a16="http://schemas.microsoft.com/office/drawing/2014/main" id="{F2FDD1DA-A83D-4218-91DB-7A5FC7B6991C}"/>
              </a:ext>
            </a:extLst>
          </p:cNvPr>
          <p:cNvSpPr txBox="1"/>
          <p:nvPr/>
        </p:nvSpPr>
        <p:spPr>
          <a:xfrm>
            <a:off x="6760723" y="2988071"/>
            <a:ext cx="1377300" cy="300082"/>
          </a:xfrm>
          <a:prstGeom prst="rect">
            <a:avLst/>
          </a:prstGeom>
          <a:solidFill>
            <a:schemeClr val="bg1"/>
          </a:solidFill>
        </p:spPr>
        <p:txBody>
          <a:bodyPr wrap="none" rtlCol="0">
            <a:spAutoFit/>
          </a:bodyPr>
          <a:lstStyle/>
          <a:p>
            <a:pPr defTabSz="685800"/>
            <a:r>
              <a:rPr lang="en-US" sz="1350">
                <a:solidFill>
                  <a:srgbClr val="404041"/>
                </a:solidFill>
                <a:latin typeface="Arial" panose="020B0604020202020204"/>
              </a:rPr>
              <a:t>BM</a:t>
            </a:r>
            <a:r>
              <a:rPr lang="en-US" sz="1350" baseline="30000">
                <a:solidFill>
                  <a:srgbClr val="404041"/>
                </a:solidFill>
                <a:latin typeface="Arial" panose="020B0604020202020204"/>
              </a:rPr>
              <a:t>+</a:t>
            </a:r>
            <a:r>
              <a:rPr lang="en-US" sz="1350">
                <a:solidFill>
                  <a:srgbClr val="404041"/>
                </a:solidFill>
                <a:latin typeface="Arial" panose="020B0604020202020204"/>
              </a:rPr>
              <a:t> Population</a:t>
            </a:r>
          </a:p>
        </p:txBody>
      </p:sp>
      <p:sp>
        <p:nvSpPr>
          <p:cNvPr id="15" name="TextBox 14">
            <a:extLst>
              <a:ext uri="{FF2B5EF4-FFF2-40B4-BE49-F238E27FC236}">
                <a16:creationId xmlns="" xmlns:a16="http://schemas.microsoft.com/office/drawing/2014/main" id="{5CE12067-02B7-4DDB-B98C-291278C7CAD9}"/>
              </a:ext>
            </a:extLst>
          </p:cNvPr>
          <p:cNvSpPr txBox="1"/>
          <p:nvPr/>
        </p:nvSpPr>
        <p:spPr>
          <a:xfrm>
            <a:off x="7549708" y="3244663"/>
            <a:ext cx="896445" cy="346249"/>
          </a:xfrm>
          <a:prstGeom prst="rect">
            <a:avLst/>
          </a:prstGeom>
          <a:solidFill>
            <a:schemeClr val="bg1"/>
          </a:solidFill>
        </p:spPr>
        <p:txBody>
          <a:bodyPr wrap="square" rtlCol="0">
            <a:spAutoFit/>
          </a:bodyPr>
          <a:lstStyle/>
          <a:p>
            <a:pPr defTabSz="685800"/>
            <a:r>
              <a:rPr lang="en-US" sz="825" b="1">
                <a:solidFill>
                  <a:srgbClr val="0079B1"/>
                </a:solidFill>
                <a:latin typeface="Arial" panose="020B0604020202020204"/>
              </a:rPr>
              <a:t>Control</a:t>
            </a:r>
          </a:p>
          <a:p>
            <a:pPr defTabSz="685800"/>
            <a:r>
              <a:rPr lang="en-US" sz="825" b="1">
                <a:solidFill>
                  <a:srgbClr val="F15924"/>
                </a:solidFill>
                <a:latin typeface="Arial" panose="020B0604020202020204"/>
              </a:rPr>
              <a:t>Treatment</a:t>
            </a:r>
          </a:p>
        </p:txBody>
      </p:sp>
      <p:cxnSp>
        <p:nvCxnSpPr>
          <p:cNvPr id="16" name="Straight Connector 15">
            <a:extLst>
              <a:ext uri="{FF2B5EF4-FFF2-40B4-BE49-F238E27FC236}">
                <a16:creationId xmlns="" xmlns:a16="http://schemas.microsoft.com/office/drawing/2014/main" id="{52CA7913-2DD6-4F62-900F-2DBCAEEC4543}"/>
              </a:ext>
            </a:extLst>
          </p:cNvPr>
          <p:cNvCxnSpPr>
            <a:cxnSpLocks/>
          </p:cNvCxnSpPr>
          <p:nvPr/>
        </p:nvCxnSpPr>
        <p:spPr>
          <a:xfrm flipV="1">
            <a:off x="7293399" y="4040515"/>
            <a:ext cx="605122" cy="26940"/>
          </a:xfrm>
          <a:prstGeom prst="line">
            <a:avLst/>
          </a:prstGeom>
          <a:ln w="285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CED4EE24-E56D-4749-8CBF-3F3DF1587DA9}"/>
              </a:ext>
            </a:extLst>
          </p:cNvPr>
          <p:cNvSpPr txBox="1"/>
          <p:nvPr/>
        </p:nvSpPr>
        <p:spPr>
          <a:xfrm>
            <a:off x="7198860" y="3813539"/>
            <a:ext cx="461986" cy="253916"/>
          </a:xfrm>
          <a:prstGeom prst="rect">
            <a:avLst/>
          </a:prstGeom>
          <a:noFill/>
        </p:spPr>
        <p:txBody>
          <a:bodyPr wrap="none" rtlCol="0">
            <a:spAutoFit/>
          </a:bodyPr>
          <a:lstStyle/>
          <a:p>
            <a:pPr defTabSz="685800"/>
            <a:r>
              <a:rPr lang="en-US" sz="1050">
                <a:solidFill>
                  <a:srgbClr val="404041"/>
                </a:solidFill>
                <a:latin typeface="Symbol" panose="05050102010706020507" pitchFamily="18" charset="2"/>
              </a:rPr>
              <a:t>D</a:t>
            </a:r>
            <a:r>
              <a:rPr lang="en-US" sz="1050">
                <a:solidFill>
                  <a:srgbClr val="404041"/>
                </a:solidFill>
                <a:latin typeface="Arial" panose="020B0604020202020204"/>
              </a:rPr>
              <a:t>HR</a:t>
            </a:r>
          </a:p>
        </p:txBody>
      </p:sp>
      <p:pic>
        <p:nvPicPr>
          <p:cNvPr id="36" name="Picture 6" descr="ttps://icons.wxug.com/logos/PNG/wundergroundLogo_4c.png">
            <a:extLst>
              <a:ext uri="{FF2B5EF4-FFF2-40B4-BE49-F238E27FC236}">
                <a16:creationId xmlns="" xmlns:a16="http://schemas.microsoft.com/office/drawing/2014/main" id="{C25F3CCB-ED1B-4A7B-82F3-4E44294AC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14" y="4188225"/>
            <a:ext cx="2050099" cy="12218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ttps://vignette1.wikia.nocookie.net/logopedia/images/b/b4/Trends_logo_lg.gif/revision/latest?cb=20110827">
            <a:extLst>
              <a:ext uri="{FF2B5EF4-FFF2-40B4-BE49-F238E27FC236}">
                <a16:creationId xmlns="" xmlns:a16="http://schemas.microsoft.com/office/drawing/2014/main" id="{A181717C-5BC6-4F89-9B6E-164F70E1B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29" y="2121810"/>
            <a:ext cx="1899274" cy="7569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F5F94983-EB8E-4118-8BEE-5087727CDE25}"/>
              </a:ext>
            </a:extLst>
          </p:cNvPr>
          <p:cNvPicPr>
            <a:picLocks noChangeAspect="1"/>
          </p:cNvPicPr>
          <p:nvPr/>
        </p:nvPicPr>
        <p:blipFill rotWithShape="1">
          <a:blip r:embed="rId6"/>
          <a:srcRect l="26696" r="27863"/>
          <a:stretch/>
        </p:blipFill>
        <p:spPr>
          <a:xfrm>
            <a:off x="3155227" y="1430089"/>
            <a:ext cx="3292175" cy="4236630"/>
          </a:xfrm>
          <a:prstGeom prst="rect">
            <a:avLst/>
          </a:prstGeom>
        </p:spPr>
      </p:pic>
    </p:spTree>
    <p:extLst>
      <p:ext uri="{BB962C8B-B14F-4D97-AF65-F5344CB8AC3E}">
        <p14:creationId xmlns:p14="http://schemas.microsoft.com/office/powerpoint/2010/main" val="4283480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Raanana" charset="0"/>
                <a:ea typeface="Raanana" charset="0"/>
                <a:cs typeface="Raanana" charset="0"/>
              </a:rPr>
              <a:t>Model constraints</a:t>
            </a:r>
            <a:endParaRPr lang="en-US" sz="3200" dirty="0">
              <a:latin typeface="Raanana" charset="0"/>
              <a:ea typeface="Raanana" charset="0"/>
              <a:cs typeface="Raanana" charset="0"/>
            </a:endParaRPr>
          </a:p>
        </p:txBody>
      </p:sp>
      <p:sp>
        <p:nvSpPr>
          <p:cNvPr id="4" name="Slide Number Placeholder 3"/>
          <p:cNvSpPr>
            <a:spLocks noGrp="1"/>
          </p:cNvSpPr>
          <p:nvPr>
            <p:ph type="sldNum" sz="quarter" idx="12"/>
          </p:nvPr>
        </p:nvSpPr>
        <p:spPr/>
        <p:txBody>
          <a:bodyPr/>
          <a:lstStyle/>
          <a:p>
            <a:fld id="{8839FE3B-8E3F-044C-826D-7234E4618AD6}" type="slidenum">
              <a:rPr lang="en-US" smtClean="0"/>
              <a:pPr/>
              <a:t>6</a:t>
            </a:fld>
            <a:endParaRPr lang="en-US"/>
          </a:p>
        </p:txBody>
      </p:sp>
      <p:grpSp>
        <p:nvGrpSpPr>
          <p:cNvPr id="55" name="Group 54"/>
          <p:cNvGrpSpPr/>
          <p:nvPr/>
        </p:nvGrpSpPr>
        <p:grpSpPr>
          <a:xfrm>
            <a:off x="628650" y="1194173"/>
            <a:ext cx="7835900" cy="4859662"/>
            <a:chOff x="573161" y="1410073"/>
            <a:chExt cx="7021439" cy="4859662"/>
          </a:xfrm>
        </p:grpSpPr>
        <p:sp>
          <p:nvSpPr>
            <p:cNvPr id="27" name="Oval 26"/>
            <p:cNvSpPr/>
            <p:nvPr/>
          </p:nvSpPr>
          <p:spPr>
            <a:xfrm>
              <a:off x="3010111" y="5217389"/>
              <a:ext cx="1507604" cy="817033"/>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VCD</a:t>
              </a:r>
              <a:endParaRPr lang="en-US" sz="1600" dirty="0"/>
            </a:p>
          </p:txBody>
        </p:sp>
        <p:sp>
          <p:nvSpPr>
            <p:cNvPr id="31" name="Rectangle 30"/>
            <p:cNvSpPr/>
            <p:nvPr/>
          </p:nvSpPr>
          <p:spPr>
            <a:xfrm>
              <a:off x="573161" y="1410073"/>
              <a:ext cx="7021439" cy="2986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p:cNvSpPr txBox="1"/>
            <p:nvPr/>
          </p:nvSpPr>
          <p:spPr>
            <a:xfrm>
              <a:off x="701251" y="1480332"/>
              <a:ext cx="2721399" cy="338554"/>
            </a:xfrm>
            <a:prstGeom prst="rect">
              <a:avLst/>
            </a:prstGeom>
            <a:noFill/>
          </p:spPr>
          <p:txBody>
            <a:bodyPr wrap="square" rtlCol="0">
              <a:spAutoFit/>
            </a:bodyPr>
            <a:lstStyle/>
            <a:p>
              <a:r>
                <a:rPr lang="en-US" sz="1600" dirty="0" smtClean="0"/>
                <a:t>Baseline</a:t>
              </a:r>
              <a:endParaRPr lang="en-US" sz="1600" dirty="0"/>
            </a:p>
          </p:txBody>
        </p:sp>
        <p:sp>
          <p:nvSpPr>
            <p:cNvPr id="37" name="Down Arrow 36"/>
            <p:cNvSpPr/>
            <p:nvPr/>
          </p:nvSpPr>
          <p:spPr>
            <a:xfrm>
              <a:off x="3695814" y="4593945"/>
              <a:ext cx="207020" cy="305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p:cNvSpPr/>
            <p:nvPr/>
          </p:nvSpPr>
          <p:spPr>
            <a:xfrm>
              <a:off x="2016416" y="4982078"/>
              <a:ext cx="3570684" cy="12876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Down Arrow 41"/>
            <p:cNvSpPr/>
            <p:nvPr/>
          </p:nvSpPr>
          <p:spPr>
            <a:xfrm>
              <a:off x="3736042" y="2668389"/>
              <a:ext cx="207020" cy="305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48" name="Group 47"/>
            <p:cNvGrpSpPr/>
            <p:nvPr/>
          </p:nvGrpSpPr>
          <p:grpSpPr>
            <a:xfrm>
              <a:off x="1857579" y="1418528"/>
              <a:ext cx="4296728" cy="1144065"/>
              <a:chOff x="1863385" y="1595298"/>
              <a:chExt cx="4296728" cy="1144065"/>
            </a:xfrm>
          </p:grpSpPr>
          <p:grpSp>
            <p:nvGrpSpPr>
              <p:cNvPr id="9" name="Group 8"/>
              <p:cNvGrpSpPr/>
              <p:nvPr/>
            </p:nvGrpSpPr>
            <p:grpSpPr>
              <a:xfrm>
                <a:off x="1892913" y="1897254"/>
                <a:ext cx="4267200" cy="842109"/>
                <a:chOff x="1041400" y="1620873"/>
                <a:chExt cx="4267200" cy="842952"/>
              </a:xfrm>
            </p:grpSpPr>
            <p:sp>
              <p:nvSpPr>
                <p:cNvPr id="5" name="Oval 4"/>
                <p:cNvSpPr/>
                <p:nvPr/>
              </p:nvSpPr>
              <p:spPr>
                <a:xfrm>
                  <a:off x="1518009" y="1674632"/>
                  <a:ext cx="1435608" cy="685800"/>
                </a:xfrm>
                <a:prstGeom prst="ellipse">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Country</a:t>
                  </a:r>
                  <a:endParaRPr lang="en-US" sz="1600" dirty="0"/>
                </a:p>
              </p:txBody>
            </p:sp>
            <p:sp>
              <p:nvSpPr>
                <p:cNvPr id="7" name="Oval 6"/>
                <p:cNvSpPr/>
                <p:nvPr/>
              </p:nvSpPr>
              <p:spPr>
                <a:xfrm>
                  <a:off x="3306292" y="1673946"/>
                  <a:ext cx="1435100" cy="686486"/>
                </a:xfrm>
                <a:prstGeom prst="ellipse">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Treatment</a:t>
                  </a:r>
                  <a:endParaRPr lang="en-US" sz="1600" dirty="0"/>
                </a:p>
              </p:txBody>
            </p:sp>
            <p:sp>
              <p:nvSpPr>
                <p:cNvPr id="8" name="Rectangle 7"/>
                <p:cNvSpPr/>
                <p:nvPr/>
              </p:nvSpPr>
              <p:spPr>
                <a:xfrm>
                  <a:off x="1041400" y="1620873"/>
                  <a:ext cx="4267200" cy="842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3" name="TextBox 42"/>
              <p:cNvSpPr txBox="1"/>
              <p:nvPr/>
            </p:nvSpPr>
            <p:spPr>
              <a:xfrm>
                <a:off x="1863385" y="1595298"/>
                <a:ext cx="1103779" cy="338554"/>
              </a:xfrm>
              <a:prstGeom prst="rect">
                <a:avLst/>
              </a:prstGeom>
              <a:noFill/>
            </p:spPr>
            <p:txBody>
              <a:bodyPr wrap="square" rtlCol="0">
                <a:spAutoFit/>
              </a:bodyPr>
              <a:lstStyle/>
              <a:p>
                <a:r>
                  <a:rPr lang="en-US" sz="1600" dirty="0" smtClean="0"/>
                  <a:t>Input-only</a:t>
                </a:r>
                <a:endParaRPr lang="en-US" sz="1600" dirty="0"/>
              </a:p>
            </p:txBody>
          </p:sp>
        </p:grpSp>
        <p:grpSp>
          <p:nvGrpSpPr>
            <p:cNvPr id="47" name="Group 46"/>
            <p:cNvGrpSpPr/>
            <p:nvPr/>
          </p:nvGrpSpPr>
          <p:grpSpPr>
            <a:xfrm>
              <a:off x="701251" y="2713982"/>
              <a:ext cx="6735550" cy="1449450"/>
              <a:chOff x="701251" y="3252469"/>
              <a:chExt cx="6735550" cy="1449450"/>
            </a:xfrm>
          </p:grpSpPr>
          <p:sp>
            <p:nvSpPr>
              <p:cNvPr id="29" name="Curved Right Arrow 28"/>
              <p:cNvSpPr/>
              <p:nvPr/>
            </p:nvSpPr>
            <p:spPr>
              <a:xfrm>
                <a:off x="701251" y="3670300"/>
                <a:ext cx="342900" cy="61987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46" name="Group 45"/>
              <p:cNvGrpSpPr/>
              <p:nvPr/>
            </p:nvGrpSpPr>
            <p:grpSpPr>
              <a:xfrm>
                <a:off x="1086801" y="3252469"/>
                <a:ext cx="6350000" cy="1449450"/>
                <a:chOff x="1086801" y="3252469"/>
                <a:chExt cx="6350000" cy="1449450"/>
              </a:xfrm>
            </p:grpSpPr>
            <p:grpSp>
              <p:nvGrpSpPr>
                <p:cNvPr id="22" name="Group 21"/>
                <p:cNvGrpSpPr/>
                <p:nvPr/>
              </p:nvGrpSpPr>
              <p:grpSpPr>
                <a:xfrm>
                  <a:off x="1086801" y="3556337"/>
                  <a:ext cx="6350000" cy="1145582"/>
                  <a:chOff x="781050" y="2902966"/>
                  <a:chExt cx="7283450" cy="1145582"/>
                </a:xfrm>
              </p:grpSpPr>
              <p:sp>
                <p:nvSpPr>
                  <p:cNvPr id="13" name="Rectangle 12"/>
                  <p:cNvSpPr/>
                  <p:nvPr/>
                </p:nvSpPr>
                <p:spPr>
                  <a:xfrm>
                    <a:off x="781050" y="2902966"/>
                    <a:ext cx="7283450" cy="1145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p:cNvSpPr/>
                  <p:nvPr/>
                </p:nvSpPr>
                <p:spPr>
                  <a:xfrm>
                    <a:off x="864833" y="3136646"/>
                    <a:ext cx="1158605"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Age</a:t>
                    </a:r>
                    <a:endParaRPr lang="en-US" sz="1600" dirty="0"/>
                  </a:p>
                </p:txBody>
              </p:sp>
              <p:sp>
                <p:nvSpPr>
                  <p:cNvPr id="19" name="Oval 18"/>
                  <p:cNvSpPr/>
                  <p:nvPr/>
                </p:nvSpPr>
                <p:spPr>
                  <a:xfrm>
                    <a:off x="2168834" y="3136646"/>
                    <a:ext cx="1315724"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Medical History</a:t>
                    </a:r>
                    <a:endParaRPr lang="en-US" sz="1600" dirty="0"/>
                  </a:p>
                </p:txBody>
              </p:sp>
              <p:sp>
                <p:nvSpPr>
                  <p:cNvPr id="20" name="Oval 19"/>
                  <p:cNvSpPr/>
                  <p:nvPr/>
                </p:nvSpPr>
                <p:spPr>
                  <a:xfrm>
                    <a:off x="5231709" y="3116652"/>
                    <a:ext cx="1430933"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Weather</a:t>
                    </a:r>
                    <a:endParaRPr lang="en-US" sz="1600" dirty="0"/>
                  </a:p>
                </p:txBody>
              </p:sp>
              <p:sp>
                <p:nvSpPr>
                  <p:cNvPr id="21" name="Oval 20"/>
                  <p:cNvSpPr/>
                  <p:nvPr/>
                </p:nvSpPr>
                <p:spPr>
                  <a:xfrm>
                    <a:off x="6738981" y="3112199"/>
                    <a:ext cx="1249181"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Google Trends</a:t>
                    </a:r>
                    <a:endParaRPr lang="en-US" sz="1600" dirty="0"/>
                  </a:p>
                </p:txBody>
              </p:sp>
            </p:grpSp>
            <p:sp>
              <p:nvSpPr>
                <p:cNvPr id="44" name="TextBox 43"/>
                <p:cNvSpPr txBox="1"/>
                <p:nvPr/>
              </p:nvSpPr>
              <p:spPr>
                <a:xfrm>
                  <a:off x="1086801" y="3252469"/>
                  <a:ext cx="1453247" cy="338554"/>
                </a:xfrm>
                <a:prstGeom prst="rect">
                  <a:avLst/>
                </a:prstGeom>
                <a:noFill/>
              </p:spPr>
              <p:txBody>
                <a:bodyPr wrap="square" rtlCol="0">
                  <a:spAutoFit/>
                </a:bodyPr>
                <a:lstStyle/>
                <a:p>
                  <a:r>
                    <a:rPr lang="en-US" sz="1600" dirty="0" smtClean="0"/>
                    <a:t>Input-output</a:t>
                  </a:r>
                  <a:endParaRPr lang="en-US" sz="1600" dirty="0"/>
                </a:p>
              </p:txBody>
            </p:sp>
          </p:grpSp>
        </p:grpSp>
        <p:sp>
          <p:nvSpPr>
            <p:cNvPr id="45" name="TextBox 44"/>
            <p:cNvSpPr txBox="1"/>
            <p:nvPr/>
          </p:nvSpPr>
          <p:spPr>
            <a:xfrm>
              <a:off x="1957138" y="4632341"/>
              <a:ext cx="1453247" cy="338554"/>
            </a:xfrm>
            <a:prstGeom prst="rect">
              <a:avLst/>
            </a:prstGeom>
            <a:noFill/>
          </p:spPr>
          <p:txBody>
            <a:bodyPr wrap="square" rtlCol="0">
              <a:spAutoFit/>
            </a:bodyPr>
            <a:lstStyle/>
            <a:p>
              <a:r>
                <a:rPr lang="en-US" sz="1600" dirty="0" smtClean="0"/>
                <a:t>Output-only</a:t>
              </a:r>
              <a:endParaRPr lang="en-US" sz="1600" dirty="0"/>
            </a:p>
          </p:txBody>
        </p:sp>
        <p:sp>
          <p:nvSpPr>
            <p:cNvPr id="50" name="TextBox 49"/>
            <p:cNvSpPr txBox="1"/>
            <p:nvPr/>
          </p:nvSpPr>
          <p:spPr>
            <a:xfrm>
              <a:off x="2005292" y="4990896"/>
              <a:ext cx="1771650" cy="338554"/>
            </a:xfrm>
            <a:prstGeom prst="rect">
              <a:avLst/>
            </a:prstGeom>
            <a:noFill/>
          </p:spPr>
          <p:txBody>
            <a:bodyPr wrap="square" rtlCol="0">
              <a:spAutoFit/>
            </a:bodyPr>
            <a:lstStyle/>
            <a:p>
              <a:r>
                <a:rPr lang="en-US" sz="1600" dirty="0" smtClean="0"/>
                <a:t>Active phase</a:t>
              </a:r>
              <a:endParaRPr lang="en-US" sz="1600" dirty="0"/>
            </a:p>
          </p:txBody>
        </p:sp>
      </p:grpSp>
      <p:sp>
        <p:nvSpPr>
          <p:cNvPr id="35" name="Oval 34"/>
          <p:cNvSpPr/>
          <p:nvPr/>
        </p:nvSpPr>
        <p:spPr>
          <a:xfrm>
            <a:off x="3986932" y="3035630"/>
            <a:ext cx="1403829" cy="685800"/>
          </a:xfrm>
          <a:prstGeom prst="ellipse">
            <a:avLst/>
          </a:pr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Baseline PRNT</a:t>
            </a:r>
            <a:endParaRPr lang="en-US" sz="1600" dirty="0"/>
          </a:p>
        </p:txBody>
      </p:sp>
    </p:spTree>
    <p:extLst>
      <p:ext uri="{BB962C8B-B14F-4D97-AF65-F5344CB8AC3E}">
        <p14:creationId xmlns:p14="http://schemas.microsoft.com/office/powerpoint/2010/main" val="431148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CE4CD8C-CE90-481D-BC19-9732B13611B2}"/>
              </a:ext>
            </a:extLst>
          </p:cNvPr>
          <p:cNvSpPr>
            <a:spLocks noGrp="1"/>
          </p:cNvSpPr>
          <p:nvPr>
            <p:ph type="title"/>
          </p:nvPr>
        </p:nvSpPr>
        <p:spPr/>
        <p:txBody>
          <a:bodyPr>
            <a:normAutofit/>
          </a:bodyPr>
          <a:lstStyle/>
          <a:p>
            <a:r>
              <a:rPr lang="en-US" sz="3200" dirty="0" smtClean="0">
                <a:latin typeface="Raanana" charset="0"/>
                <a:ea typeface="Raanana" charset="0"/>
                <a:cs typeface="Raanana" charset="0"/>
              </a:rPr>
              <a:t>Convergence as a test for model bias</a:t>
            </a:r>
            <a:endParaRPr lang="en-US" sz="3200" dirty="0">
              <a:latin typeface="Raanana" charset="0"/>
              <a:ea typeface="Raanana" charset="0"/>
              <a:cs typeface="Raanana" charset="0"/>
            </a:endParaRPr>
          </a:p>
        </p:txBody>
      </p:sp>
      <p:pic>
        <p:nvPicPr>
          <p:cNvPr id="7" name="Picture 6">
            <a:extLst>
              <a:ext uri="{FF2B5EF4-FFF2-40B4-BE49-F238E27FC236}">
                <a16:creationId xmlns="" xmlns:a16="http://schemas.microsoft.com/office/drawing/2014/main" id="{DA3B4315-CDBC-4B3E-95F5-810F0658AD90}"/>
              </a:ext>
            </a:extLst>
          </p:cNvPr>
          <p:cNvPicPr>
            <a:picLocks noChangeAspect="1"/>
          </p:cNvPicPr>
          <p:nvPr/>
        </p:nvPicPr>
        <p:blipFill>
          <a:blip r:embed="rId3"/>
          <a:stretch>
            <a:fillRect/>
          </a:stretch>
        </p:blipFill>
        <p:spPr>
          <a:xfrm>
            <a:off x="1230289" y="1944277"/>
            <a:ext cx="3063602" cy="3122508"/>
          </a:xfrm>
          <a:prstGeom prst="rect">
            <a:avLst/>
          </a:prstGeom>
        </p:spPr>
      </p:pic>
      <p:sp>
        <p:nvSpPr>
          <p:cNvPr id="10" name="TextBox 9">
            <a:extLst>
              <a:ext uri="{FF2B5EF4-FFF2-40B4-BE49-F238E27FC236}">
                <a16:creationId xmlns="" xmlns:a16="http://schemas.microsoft.com/office/drawing/2014/main" id="{79A9B7DC-983C-4325-8BF1-FA59CF3EF679}"/>
              </a:ext>
            </a:extLst>
          </p:cNvPr>
          <p:cNvSpPr txBox="1"/>
          <p:nvPr/>
        </p:nvSpPr>
        <p:spPr>
          <a:xfrm>
            <a:off x="756666" y="5285907"/>
            <a:ext cx="8045158" cy="879728"/>
          </a:xfrm>
          <a:prstGeom prst="rect">
            <a:avLst/>
          </a:prstGeom>
          <a:noFill/>
        </p:spPr>
        <p:txBody>
          <a:bodyPr wrap="square" rtlCol="0">
            <a:spAutoFit/>
          </a:bodyPr>
          <a:lstStyle/>
          <a:p>
            <a:pPr lvl="0" defTabSz="685800">
              <a:spcBef>
                <a:spcPts val="750"/>
              </a:spcBef>
              <a:spcAft>
                <a:spcPts val="300"/>
              </a:spcAft>
            </a:pPr>
            <a:r>
              <a:rPr lang="en-US" i="1" kern="1200" dirty="0" smtClean="0">
                <a:solidFill>
                  <a:srgbClr val="404041"/>
                </a:solidFill>
                <a:cs typeface="Arial" charset="0"/>
              </a:rPr>
              <a:t>Markov Chain Monte Carlo and Simulated Annealing algorithms sample the distribution of models given the data and prior modeling constraints.</a:t>
            </a:r>
          </a:p>
          <a:p>
            <a:pPr lvl="0" defTabSz="685800">
              <a:spcBef>
                <a:spcPts val="750"/>
              </a:spcBef>
              <a:spcAft>
                <a:spcPts val="300"/>
              </a:spcAft>
            </a:pPr>
            <a:r>
              <a:rPr lang="en-US" i="1" kern="1200" dirty="0" smtClean="0">
                <a:solidFill>
                  <a:srgbClr val="404041"/>
                </a:solidFill>
                <a:cs typeface="Arial" charset="0"/>
              </a:rPr>
              <a:t>The ensemble of networks is a set of samples from this posterior distribution.</a:t>
            </a:r>
            <a:endParaRPr lang="en-US" i="1" kern="1200" dirty="0">
              <a:solidFill>
                <a:srgbClr val="404041"/>
              </a:solidFill>
              <a:cs typeface="Arial" charset="0"/>
            </a:endParaRPr>
          </a:p>
        </p:txBody>
      </p:sp>
      <p:pic>
        <p:nvPicPr>
          <p:cNvPr id="14" name="Content Placeholder 13">
            <a:extLst>
              <a:ext uri="{FF2B5EF4-FFF2-40B4-BE49-F238E27FC236}">
                <a16:creationId xmlns="" xmlns:a16="http://schemas.microsoft.com/office/drawing/2014/main" id="{52B1C6B3-1958-4002-9EF7-DB9FC8D667C6}"/>
              </a:ext>
            </a:extLst>
          </p:cNvPr>
          <p:cNvPicPr>
            <a:picLocks noGrp="1" noChangeAspect="1"/>
          </p:cNvPicPr>
          <p:nvPr>
            <p:ph idx="1"/>
          </p:nvPr>
        </p:nvPicPr>
        <p:blipFill>
          <a:blip r:embed="rId4"/>
          <a:stretch>
            <a:fillRect/>
          </a:stretch>
        </p:blipFill>
        <p:spPr>
          <a:xfrm>
            <a:off x="4496360" y="2009982"/>
            <a:ext cx="3084008" cy="2991098"/>
          </a:xfrm>
        </p:spPr>
      </p:pic>
      <p:sp>
        <p:nvSpPr>
          <p:cNvPr id="2" name="TextBox 1"/>
          <p:cNvSpPr txBox="1"/>
          <p:nvPr/>
        </p:nvSpPr>
        <p:spPr>
          <a:xfrm>
            <a:off x="1088136" y="1201936"/>
            <a:ext cx="7123176" cy="523220"/>
          </a:xfrm>
          <a:prstGeom prst="rect">
            <a:avLst/>
          </a:prstGeom>
          <a:noFill/>
        </p:spPr>
        <p:txBody>
          <a:bodyPr wrap="square" rtlCol="0">
            <a:spAutoFit/>
          </a:bodyPr>
          <a:lstStyle/>
          <a:p>
            <a:r>
              <a:rPr lang="en-US" i="1" dirty="0" smtClean="0">
                <a:solidFill>
                  <a:schemeClr val="tx1"/>
                </a:solidFill>
              </a:rPr>
              <a:t>The objective of a REFS™ model is to achieve an unbiased probability distribution.</a:t>
            </a:r>
            <a:endParaRPr lang="en-US" i="1" dirty="0">
              <a:solidFill>
                <a:schemeClr val="tx1"/>
              </a:solidFill>
            </a:endParaRPr>
          </a:p>
          <a:p>
            <a:r>
              <a:rPr lang="en-US" i="1" dirty="0" smtClean="0">
                <a:solidFill>
                  <a:schemeClr val="tx1"/>
                </a:solidFill>
              </a:rPr>
              <a:t>An un-converged model indicates a biased distribution. </a:t>
            </a:r>
            <a:endParaRPr lang="en-US" i="1" dirty="0">
              <a:solidFill>
                <a:schemeClr val="tx1"/>
              </a:solidFill>
            </a:endParaRPr>
          </a:p>
        </p:txBody>
      </p:sp>
    </p:spTree>
    <p:extLst>
      <p:ext uri="{BB962C8B-B14F-4D97-AF65-F5344CB8AC3E}">
        <p14:creationId xmlns:p14="http://schemas.microsoft.com/office/powerpoint/2010/main" val="4129429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latin typeface="PT Sans Caption" charset="-52"/>
                <a:ea typeface="PT Sans Caption" charset="-52"/>
                <a:cs typeface="PT Sans Caption" charset="-52"/>
              </a:rPr>
              <a:t>Inferences and Predictions</a:t>
            </a:r>
            <a:endParaRPr lang="en-US" dirty="0"/>
          </a:p>
        </p:txBody>
      </p:sp>
      <p:sp>
        <p:nvSpPr>
          <p:cNvPr id="3" name="Text Placeholder 2"/>
          <p:cNvSpPr>
            <a:spLocks noGrp="1"/>
          </p:cNvSpPr>
          <p:nvPr>
            <p:ph type="body" idx="1"/>
          </p:nvPr>
        </p:nvSpPr>
        <p:spPr/>
        <p:txBody>
          <a:bodyPr/>
          <a:lstStyle/>
          <a:p>
            <a:r>
              <a:rPr lang="en-US" dirty="0" smtClean="0"/>
              <a:t>Prior history of infection confounds the Age/Vaccine Efficacy relationship</a:t>
            </a:r>
            <a:endParaRPr lang="en-US" dirty="0"/>
          </a:p>
        </p:txBody>
      </p:sp>
    </p:spTree>
    <p:extLst>
      <p:ext uri="{BB962C8B-B14F-4D97-AF65-F5344CB8AC3E}">
        <p14:creationId xmlns:p14="http://schemas.microsoft.com/office/powerpoint/2010/main" val="964190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FBF16A2-C514-4A9F-A3D3-194E631979C5}"/>
              </a:ext>
            </a:extLst>
          </p:cNvPr>
          <p:cNvPicPr>
            <a:picLocks noGrp="1" noChangeAspect="1"/>
          </p:cNvPicPr>
          <p:nvPr>
            <p:ph idx="1"/>
          </p:nvPr>
        </p:nvPicPr>
        <p:blipFill>
          <a:blip r:embed="rId3"/>
          <a:stretch>
            <a:fillRect/>
          </a:stretch>
        </p:blipFill>
        <p:spPr>
          <a:xfrm>
            <a:off x="2066539" y="1306269"/>
            <a:ext cx="7004323" cy="4765585"/>
          </a:xfrm>
        </p:spPr>
      </p:pic>
      <p:sp>
        <p:nvSpPr>
          <p:cNvPr id="2" name="Title 1"/>
          <p:cNvSpPr>
            <a:spLocks noGrp="1"/>
          </p:cNvSpPr>
          <p:nvPr>
            <p:ph type="title"/>
          </p:nvPr>
        </p:nvSpPr>
        <p:spPr/>
        <p:txBody>
          <a:bodyPr>
            <a:normAutofit/>
          </a:bodyPr>
          <a:lstStyle/>
          <a:p>
            <a:r>
              <a:rPr lang="en-US" sz="3200" dirty="0" smtClean="0">
                <a:latin typeface="Raanana" charset="0"/>
                <a:ea typeface="Raanana" charset="0"/>
                <a:cs typeface="Raanana" charset="0"/>
              </a:rPr>
              <a:t>Age and Vaccine affect VCD outcomes directly</a:t>
            </a:r>
            <a:endParaRPr lang="en-US" sz="3200" dirty="0">
              <a:latin typeface="Raanana" charset="0"/>
              <a:ea typeface="Raanana" charset="0"/>
              <a:cs typeface="Raanana" charset="0"/>
            </a:endParaRPr>
          </a:p>
        </p:txBody>
      </p:sp>
      <p:sp>
        <p:nvSpPr>
          <p:cNvPr id="4" name="Slide Number Placeholder 3"/>
          <p:cNvSpPr>
            <a:spLocks noGrp="1"/>
          </p:cNvSpPr>
          <p:nvPr>
            <p:ph type="sldNum" sz="quarter" idx="12"/>
          </p:nvPr>
        </p:nvSpPr>
        <p:spPr/>
        <p:txBody>
          <a:bodyPr/>
          <a:lstStyle/>
          <a:p>
            <a:fld id="{8839FE3B-8E3F-044C-826D-7234E4618AD6}" type="slidenum">
              <a:rPr lang="en-US" smtClean="0"/>
              <a:pPr/>
              <a:t>9</a:t>
            </a:fld>
            <a:endParaRPr lang="en-US"/>
          </a:p>
        </p:txBody>
      </p:sp>
      <p:sp>
        <p:nvSpPr>
          <p:cNvPr id="6" name="Rectangle 5"/>
          <p:cNvSpPr/>
          <p:nvPr/>
        </p:nvSpPr>
        <p:spPr>
          <a:xfrm>
            <a:off x="225711" y="1791551"/>
            <a:ext cx="1964272" cy="1600438"/>
          </a:xfrm>
          <a:prstGeom prst="rect">
            <a:avLst/>
          </a:prstGeom>
          <a:ln w="28575">
            <a:solidFill>
              <a:schemeClr val="accent5"/>
            </a:solidFill>
          </a:ln>
        </p:spPr>
        <p:txBody>
          <a:bodyPr wrap="square">
            <a:spAutoFit/>
          </a:bodyPr>
          <a:lstStyle/>
          <a:p>
            <a:pPr marL="171450" indent="-171450">
              <a:buFont typeface="Arial" charset="0"/>
              <a:buChar char="•"/>
              <a:defRPr/>
            </a:pPr>
            <a:r>
              <a:rPr lang="en-US" i="1" dirty="0"/>
              <a:t>Age and Treatment </a:t>
            </a:r>
            <a:r>
              <a:rPr lang="en-US" i="1" dirty="0" smtClean="0"/>
              <a:t>(with vaccine) inhibit contraction of dengue virus.</a:t>
            </a:r>
          </a:p>
          <a:p>
            <a:pPr marL="171450" indent="-171450">
              <a:buFont typeface="Arial" charset="0"/>
              <a:buChar char="•"/>
              <a:defRPr/>
            </a:pPr>
            <a:r>
              <a:rPr lang="en-US" i="1" dirty="0" smtClean="0"/>
              <a:t>No </a:t>
            </a:r>
            <a:r>
              <a:rPr lang="en-US" i="1" dirty="0"/>
              <a:t>interaction found between Infection History and </a:t>
            </a:r>
            <a:r>
              <a:rPr lang="en-US" i="1" dirty="0" smtClean="0"/>
              <a:t>VCD.</a:t>
            </a:r>
            <a:endParaRPr lang="en-US" i="1" dirty="0"/>
          </a:p>
        </p:txBody>
      </p:sp>
      <p:sp>
        <p:nvSpPr>
          <p:cNvPr id="3" name="TextBox 2"/>
          <p:cNvSpPr txBox="1"/>
          <p:nvPr/>
        </p:nvSpPr>
        <p:spPr>
          <a:xfrm>
            <a:off x="225711" y="4502194"/>
            <a:ext cx="2636361" cy="1569660"/>
          </a:xfrm>
          <a:prstGeom prst="rect">
            <a:avLst/>
          </a:prstGeom>
          <a:noFill/>
          <a:ln w="28575">
            <a:solidFill>
              <a:schemeClr val="bg2">
                <a:lumMod val="90000"/>
              </a:schemeClr>
            </a:solidFill>
          </a:ln>
        </p:spPr>
        <p:txBody>
          <a:bodyPr wrap="square" rtlCol="0">
            <a:spAutoFit/>
          </a:bodyPr>
          <a:lstStyle/>
          <a:p>
            <a:r>
              <a:rPr lang="en-US" sz="1200" i="1" dirty="0" smtClean="0"/>
              <a:t>Interpretation note: Not all edges in a causal model are biological predictors. For example, Age is a predictor of max. Temp here because both age and temperature are related to trial country. Thus, we can predict max temperature based on the age of the subject.</a:t>
            </a:r>
            <a:endParaRPr lang="en-US" sz="1200" i="1" dirty="0"/>
          </a:p>
        </p:txBody>
      </p:sp>
    </p:spTree>
    <p:extLst>
      <p:ext uri="{BB962C8B-B14F-4D97-AF65-F5344CB8AC3E}">
        <p14:creationId xmlns:p14="http://schemas.microsoft.com/office/powerpoint/2010/main" val="988794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NS">
      <a:dk1>
        <a:srgbClr val="404041"/>
      </a:dk1>
      <a:lt1>
        <a:srgbClr val="FFFFFF"/>
      </a:lt1>
      <a:dk2>
        <a:srgbClr val="0079B1"/>
      </a:dk2>
      <a:lt2>
        <a:srgbClr val="E7E6E6"/>
      </a:lt2>
      <a:accent1>
        <a:srgbClr val="0079B1"/>
      </a:accent1>
      <a:accent2>
        <a:srgbClr val="C5D330"/>
      </a:accent2>
      <a:accent3>
        <a:srgbClr val="FBB03B"/>
      </a:accent3>
      <a:accent4>
        <a:srgbClr val="F15924"/>
      </a:accent4>
      <a:accent5>
        <a:srgbClr val="004057"/>
      </a:accent5>
      <a:accent6>
        <a:srgbClr val="999999"/>
      </a:accent6>
      <a:hlink>
        <a:srgbClr val="0563C1"/>
      </a:hlink>
      <a:folHlink>
        <a:srgbClr val="C5D3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7_GNS Corporate Powerpoint_Confidental Tag" id="{B1823AF4-1800-43A8-B76F-A8FF4FAB1834}" vid="{9CAC6A3A-ED6E-4635-95B2-20974067ED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1349</Words>
  <Application>Microsoft Macintosh PowerPoint</Application>
  <PresentationFormat>On-screen Show (4:3)</PresentationFormat>
  <Paragraphs>210</Paragraphs>
  <Slides>24</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Calibri</vt:lpstr>
      <vt:lpstr>Franklin Gothic Book</vt:lpstr>
      <vt:lpstr>Franklin Gothic Medium</vt:lpstr>
      <vt:lpstr>Mangal</vt:lpstr>
      <vt:lpstr>PT Sans Caption</vt:lpstr>
      <vt:lpstr>Raanana</vt:lpstr>
      <vt:lpstr>Rockwell</vt:lpstr>
      <vt:lpstr>Symbol</vt:lpstr>
      <vt:lpstr>Times New Roman</vt:lpstr>
      <vt:lpstr>Wingdings</vt:lpstr>
      <vt:lpstr>Arial</vt:lpstr>
      <vt:lpstr>Office Theme</vt:lpstr>
      <vt:lpstr>Exploring Dengvaxia®  Efficacy and Safety</vt:lpstr>
      <vt:lpstr>Inferences and predictions</vt:lpstr>
      <vt:lpstr>The Data, Structural Priors,  and Model</vt:lpstr>
      <vt:lpstr>What can be learned from a single Phase III study?</vt:lpstr>
      <vt:lpstr>Model construction for baseline CYD14 data</vt:lpstr>
      <vt:lpstr>Model constraints</vt:lpstr>
      <vt:lpstr>Convergence as a test for model bias</vt:lpstr>
      <vt:lpstr>Inferences and Predictions</vt:lpstr>
      <vt:lpstr>Age and Vaccine affect VCD outcomes directly</vt:lpstr>
      <vt:lpstr>Baseline PRNT confounds the relationship between Age and VCD</vt:lpstr>
      <vt:lpstr>Inferences and Predictions</vt:lpstr>
      <vt:lpstr>Age has an effect on dengue infection Odds Ratio (OR)</vt:lpstr>
      <vt:lpstr>The distribution of efficacy in Age subgroups</vt:lpstr>
      <vt:lpstr>Efficacy marginals are computed from Age distribution</vt:lpstr>
      <vt:lpstr>CYD14 model predicts vaccine efficacy of older age-groups</vt:lpstr>
      <vt:lpstr>CYD14 model predicts vaccine efficacy of CYD15</vt:lpstr>
      <vt:lpstr>Conclusions</vt:lpstr>
      <vt:lpstr>PowerPoint Presentation</vt:lpstr>
      <vt:lpstr>Appendix</vt:lpstr>
      <vt:lpstr>Data frame</vt:lpstr>
      <vt:lpstr>Summary of the design and results of clinical studies</vt:lpstr>
      <vt:lpstr>Incidence rate of hospitalization is lower in age group 9-14</vt:lpstr>
      <vt:lpstr>Odds Ratio equation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Dengvaxia® Dengue Virus Vaccine Efficacy and Safety via GNS Healthcare REFS™ Platform­­­­­</dc:title>
  <cp:lastModifiedBy>Xulong Wang</cp:lastModifiedBy>
  <cp:revision>139</cp:revision>
  <cp:lastPrinted>2017-10-18T15:39:56Z</cp:lastPrinted>
  <dcterms:modified xsi:type="dcterms:W3CDTF">2017-11-02T23:02:53Z</dcterms:modified>
</cp:coreProperties>
</file>